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docProps/app.xml" ContentType="application/vnd.openxmlformats-officedocument.extended-properties+xml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</Types>
</file>

<file path=_rels/.rels>&#65279;<?xml version="1.0" encoding="UTF-8" standalone="yes"?>
<Relationships xmlns="http://schemas.openxmlformats.org/package/2006/relationships">
  <Relationship Id="rId3" Type="http://schemas.openxmlformats.org/package/2006/relationships/metadata/core-properties" Target="docProps/core.xml" /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  <Relationship Id="rId4" Type="http://schemas.openxmlformats.org/officeDocument/2006/relationships/extended-properties" Target="docProps/app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365" r:id="rId2"/>
    <p:sldId id="384" r:id="rId3"/>
    <p:sldId id="385" r:id="rId4"/>
    <p:sldId id="383" r:id="rId5"/>
    <p:sldId id="387" r:id="rId6"/>
    <p:sldId id="386" r:id="rId7"/>
    <p:sldId id="388" r:id="rId8"/>
    <p:sldId id="394" r:id="rId9"/>
    <p:sldId id="389" r:id="rId10"/>
    <p:sldId id="390" r:id="rId11"/>
    <p:sldId id="391" r:id="rId12"/>
    <p:sldId id="395" r:id="rId13"/>
    <p:sldId id="392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4641"/>
    <a:srgbClr val="FFCC99"/>
    <a:srgbClr val="996600"/>
    <a:srgbClr val="B04C1A"/>
    <a:srgbClr val="66524C"/>
    <a:srgbClr val="404040"/>
    <a:srgbClr val="244061"/>
    <a:srgbClr val="000066"/>
    <a:srgbClr val="6699F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777" autoAdjust="0"/>
    <p:restoredTop sz="95610" autoAdjust="0"/>
  </p:normalViewPr>
  <p:slideViewPr>
    <p:cSldViewPr>
      <p:cViewPr>
        <p:scale>
          <a:sx n="130" d="100"/>
          <a:sy n="130" d="100"/>
        </p:scale>
        <p:origin x="-1140" y="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08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1596" y="2742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&#65279;<?xml version="1.0" encoding="UTF-8" standalone="yes"?>
<Relationships xmlns="http://schemas.openxmlformats.org/package/2006/relationships">
  <Relationship Id="rId2" Type="http://schemas.openxmlformats.org/officeDocument/2006/relationships/slide" Target="slides/slide1.xml" />
  <Relationship Id="rId3" Type="http://schemas.openxmlformats.org/officeDocument/2006/relationships/slide" Target="slides/slide2.xml" />
  <Relationship Id="rId4" Type="http://schemas.openxmlformats.org/officeDocument/2006/relationships/slide" Target="slides/slide3.xml" />
  <Relationship Id="rId5" Type="http://schemas.openxmlformats.org/officeDocument/2006/relationships/slide" Target="slides/slide4.xml" />
  <Relationship Id="rId6" Type="http://schemas.openxmlformats.org/officeDocument/2006/relationships/slide" Target="slides/slide5.xml" />
  <Relationship Id="rId7" Type="http://schemas.openxmlformats.org/officeDocument/2006/relationships/slide" Target="slides/slide6.xml" />
  <Relationship Id="rId8" Type="http://schemas.openxmlformats.org/officeDocument/2006/relationships/slide" Target="slides/slide7.xml" />
  <Relationship Id="rId9" Type="http://schemas.openxmlformats.org/officeDocument/2006/relationships/slide" Target="slides/slide8.xml" />
  <Relationship Id="rId10" Type="http://schemas.openxmlformats.org/officeDocument/2006/relationships/slide" Target="slides/slide9.xml" />
  <Relationship Id="rId11" Type="http://schemas.openxmlformats.org/officeDocument/2006/relationships/slide" Target="slides/slide10.xml" />
  <Relationship Id="rId12" Type="http://schemas.openxmlformats.org/officeDocument/2006/relationships/slide" Target="slides/slide11.xml" />
  <Relationship Id="rId13" Type="http://schemas.openxmlformats.org/officeDocument/2006/relationships/slide" Target="slides/slide12.xml" />
  <Relationship Id="rId14" Type="http://schemas.openxmlformats.org/officeDocument/2006/relationships/slide" Target="slides/slide13.xml" />
  <Relationship Id="rId18" Type="http://schemas.openxmlformats.org/officeDocument/2006/relationships/viewProps" Target="viewProps.xml" />
  <Relationship Id="rId17" Type="http://schemas.openxmlformats.org/officeDocument/2006/relationships/presProps" Target="presProps.xml" />
  <Relationship Id="rId16" Type="http://schemas.openxmlformats.org/officeDocument/2006/relationships/handoutMaster" Target="handoutMasters/handoutMaster1.xml" />
  <Relationship Id="rId20" Type="http://schemas.openxmlformats.org/officeDocument/2006/relationships/tableStyles" Target="tableStyles.xml" />
  <Relationship Id="rId1" Type="http://schemas.openxmlformats.org/officeDocument/2006/relationships/slideMaster" Target="slideMasters/slideMaster1.xml" />
  <Relationship Id="rId15" Type="http://schemas.openxmlformats.org/officeDocument/2006/relationships/notesMaster" Target="notesMasters/notesMaster1.xml" />
  <Relationship Id="rId19" Type="http://schemas.openxmlformats.org/officeDocument/2006/relationships/theme" Target="theme/theme1.xml" />
</Relationships>
</file>

<file path=ppt/handoutMasters/_rels/handout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3.xml" />
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43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43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A8C7A3-A142-42BD-B1B2-790F742EC88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274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2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5" tIns="46138" rIns="92275" bIns="46138" numCol="1" anchor="t" anchorCtr="0" compatLnSpc="1">
            <a:prstTxWarp prst="textNoShape">
              <a:avLst/>
            </a:prstTxWarp>
          </a:bodyPr>
          <a:lstStyle>
            <a:lvl1pPr defTabSz="923741"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7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5" tIns="46138" rIns="92275" bIns="46138" numCol="1" anchor="t" anchorCtr="0" compatLnSpc="1">
            <a:prstTxWarp prst="textNoShape">
              <a:avLst/>
            </a:prstTxWarp>
          </a:bodyPr>
          <a:lstStyle>
            <a:lvl1pPr algn="r" defTabSz="923741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6" y="4416431"/>
            <a:ext cx="560387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5" tIns="46138" rIns="92275" bIns="461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" y="88296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5" tIns="46138" rIns="92275" bIns="46138" numCol="1" anchor="b" anchorCtr="0" compatLnSpc="1">
            <a:prstTxWarp prst="textNoShape">
              <a:avLst/>
            </a:prstTxWarp>
          </a:bodyPr>
          <a:lstStyle>
            <a:lvl1pPr defTabSz="923741"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7" y="88296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5" tIns="46138" rIns="92275" bIns="46138" numCol="1" anchor="b" anchorCtr="0" compatLnSpc="1">
            <a:prstTxWarp prst="textNoShape">
              <a:avLst/>
            </a:prstTxWarp>
          </a:bodyPr>
          <a:lstStyle>
            <a:lvl1pPr algn="r" defTabSz="923741">
              <a:defRPr sz="1200"/>
            </a:lvl1pPr>
          </a:lstStyle>
          <a:p>
            <a:fld id="{EE270833-221E-4046-861E-5C60C336D3E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32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.xml" />
  <Relationship Id="rId1" Type="http://schemas.openxmlformats.org/officeDocument/2006/relationships/notesMaster" Target="../notesMasters/notesMaster1.xml" />
</Relationships>
</file>

<file path=ppt/notesSlides/_rels/notesSlide10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0.xml" />
  <Relationship Id="rId1" Type="http://schemas.openxmlformats.org/officeDocument/2006/relationships/notesMaster" Target="../notesMasters/notesMaster1.xml" />
</Relationships>
</file>

<file path=ppt/notesSlides/_rels/notesSlide1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1.xml" />
  <Relationship Id="rId1" Type="http://schemas.openxmlformats.org/officeDocument/2006/relationships/notesMaster" Target="../notesMasters/notesMaster1.xml" />
</Relationships>
</file>

<file path=ppt/notesSlides/_rels/notesSlide1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2.xml" />
  <Relationship Id="rId1" Type="http://schemas.openxmlformats.org/officeDocument/2006/relationships/notesMaster" Target="../notesMasters/notesMaster1.xml" />
</Relationships>
</file>

<file path=ppt/notesSlides/_rels/notesSlide1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3.xml" />
  <Relationship Id="rId1" Type="http://schemas.openxmlformats.org/officeDocument/2006/relationships/notesMaster" Target="../notesMasters/notesMaster1.xml" />
</Relationships>
</file>

<file path=ppt/notesSlides/_rels/notesSlide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.xml" />
  <Relationship Id="rId1" Type="http://schemas.openxmlformats.org/officeDocument/2006/relationships/notesMaster" Target="../notesMasters/notesMaster1.xml" />
</Relationships>
</file>

<file path=ppt/notesSlides/_rels/notesSlide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.xml" />
  <Relationship Id="rId1" Type="http://schemas.openxmlformats.org/officeDocument/2006/relationships/notesMaster" Target="../notesMasters/notesMaster1.xml" />
</Relationships>
</file>

<file path=ppt/notesSlides/_rels/notesSlide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4.xml" />
  <Relationship Id="rId1" Type="http://schemas.openxmlformats.org/officeDocument/2006/relationships/notesMaster" Target="../notesMasters/notesMaster1.xml" />
</Relationships>
</file>

<file path=ppt/notesSlides/_rels/notesSlide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5.xml" />
  <Relationship Id="rId1" Type="http://schemas.openxmlformats.org/officeDocument/2006/relationships/notesMaster" Target="../notesMasters/notesMaster1.xml" />
</Relationships>
</file>

<file path=ppt/notesSlides/_rels/notesSlide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6.xml" />
  <Relationship Id="rId1" Type="http://schemas.openxmlformats.org/officeDocument/2006/relationships/notesMaster" Target="../notesMasters/notesMaster1.xml" />
</Relationships>
</file>

<file path=ppt/notesSlides/_rels/notesSlide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7.xml" />
  <Relationship Id="rId1" Type="http://schemas.openxmlformats.org/officeDocument/2006/relationships/notesMaster" Target="../notesMasters/notesMaster1.xml" />
</Relationships>
</file>

<file path=ppt/notesSlides/_rels/notesSlide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8.xml" />
  <Relationship Id="rId1" Type="http://schemas.openxmlformats.org/officeDocument/2006/relationships/notesMaster" Target="../notesMasters/notesMaster1.xml" />
</Relationships>
</file>

<file path=ppt/notesSlides/_rels/notesSlide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9.xml" />
  <Relationship Id="rId1" Type="http://schemas.openxmlformats.org/officeDocument/2006/relationships/notesMaster" Target="../notesMasters/notesMaster1.xml" 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023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509588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87" indent="-17338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96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433388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513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87" indent="-17338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73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683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7125" y="509588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2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843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829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59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931863"/>
            <a:ext cx="4651375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834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24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87" indent="-17338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556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3556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853408"/>
      </p:ext>
    </p:extLst>
  </p:cSld>
  <p:clrMapOvr>
    <a:masterClrMapping/>
  </p:clrMapOvr>
</p:notes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11/9/11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08800-4EB7-4A1B-B79E-3794CC092A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11/9/11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D8591-511F-4346-805F-3FC6B9C3342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9750" y="73025"/>
            <a:ext cx="2073275" cy="5946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5163" y="73025"/>
            <a:ext cx="6072187" cy="5946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11/9/11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94F6C-A52C-4688-BEFC-FD84C7649D7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25" y="73025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5163" y="1182688"/>
            <a:ext cx="3781425" cy="4837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8988" y="1182688"/>
            <a:ext cx="3783012" cy="48371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11/9/11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66524C"/>
                </a:solidFill>
                <a:latin typeface="+mn-lt"/>
              </a:defRPr>
            </a:lvl1pPr>
          </a:lstStyle>
          <a:p>
            <a:fld id="{FDCBE645-A29A-4E34-BF32-B29E547AE4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25" y="73025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65163" y="1182688"/>
            <a:ext cx="3781425" cy="4837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8988" y="1182688"/>
            <a:ext cx="3783012" cy="4837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11/9/11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10B0CC4-DC50-4628-BA51-95E77E08B4D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25" y="73025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65163" y="1182688"/>
            <a:ext cx="3781425" cy="4837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98988" y="1182688"/>
            <a:ext cx="3783012" cy="2341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98988" y="3676650"/>
            <a:ext cx="3783012" cy="2343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11/9/11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DRAFT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E7AEE90-26E9-4373-9E65-8077FE8305B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25" y="73025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5163" y="1182688"/>
            <a:ext cx="3781425" cy="2341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98988" y="1182688"/>
            <a:ext cx="3783012" cy="2341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65163" y="3676650"/>
            <a:ext cx="7716837" cy="2343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11/9/11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DRAFT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ABF053D-0838-4C8B-87AC-4D8E5D11CF3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25" y="73025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65163" y="1182688"/>
            <a:ext cx="7716837" cy="2341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163" y="3676650"/>
            <a:ext cx="7716837" cy="2343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D5C622-58E1-4760-B233-11329C9F92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963" y="1447800"/>
            <a:ext cx="7716837" cy="4837112"/>
          </a:xfrm>
        </p:spPr>
        <p:txBody>
          <a:bodyPr/>
          <a:lstStyle>
            <a:lvl1pPr>
              <a:defRPr sz="2600" baseline="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150" baseline="0">
                <a:solidFill>
                  <a:schemeClr val="bg2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11/9/11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0A83A-FC7C-404F-AFFF-3DFEF34FAE7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5163" y="1182688"/>
            <a:ext cx="3781425" cy="4837112"/>
          </a:xfrm>
        </p:spPr>
        <p:txBody>
          <a:bodyPr/>
          <a:lstStyle>
            <a:lvl1pPr indent="-274320">
              <a:defRPr sz="2800"/>
            </a:lvl1pPr>
            <a:lvl2pPr marL="548640"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8988" y="1182688"/>
            <a:ext cx="3783012" cy="4837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11/9/11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B2F38-906E-4CBD-A788-15D03615126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11/9/11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DRAFT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7D759-BBED-44F7-AF61-511F0CF830D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11/9/11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DRAFT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FB312-9D9F-4DF0-B3F8-DDFFAF12988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11/9/11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DRAFT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57632-8C4A-4630-AC7B-5B321DC423E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11/9/11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5AF59-879F-4B30-99AB-9C2261BE512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11/9/11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244EC-14B6-4951-A760-E8CB007E9E1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13" Type="http://schemas.openxmlformats.org/officeDocument/2006/relationships/slideLayout" Target="../slideLayouts/slideLayout13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slideLayout" Target="../slideLayouts/slideLayout12.xml" />
  <Relationship Id="rId17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6" Type="http://schemas.openxmlformats.org/officeDocument/2006/relationships/slideLayout" Target="../slideLayouts/slideLayout16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5" Type="http://schemas.openxmlformats.org/officeDocument/2006/relationships/slideLayout" Target="../slideLayouts/slideLayout1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  <Relationship Id="rId14" Type="http://schemas.openxmlformats.org/officeDocument/2006/relationships/slideLayout" Target="../slideLayouts/slideLayout14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 userDrawn="1"/>
        </p:nvSpPr>
        <p:spPr bwMode="auto">
          <a:xfrm>
            <a:off x="-14288" y="-7938"/>
            <a:ext cx="9186863" cy="739776"/>
          </a:xfrm>
          <a:prstGeom prst="rect">
            <a:avLst/>
          </a:prstGeom>
          <a:solidFill>
            <a:srgbClr val="5C648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1182688"/>
            <a:ext cx="7716837" cy="48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r>
              <a:rPr lang="en-US" dirty="0" smtClean="0"/>
              <a:t>11/9/11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6F4BA01C-5DD2-4D99-ACE0-353AAFDC4D6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190625" y="73025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176" name="Rectangle 8"/>
          <p:cNvSpPr>
            <a:spLocks noChangeArrowheads="1"/>
          </p:cNvSpPr>
          <p:nvPr userDrawn="1"/>
        </p:nvSpPr>
        <p:spPr bwMode="auto">
          <a:xfrm>
            <a:off x="-14288" y="685800"/>
            <a:ext cx="9158288" cy="79375"/>
          </a:xfrm>
          <a:prstGeom prst="rect">
            <a:avLst/>
          </a:prstGeom>
          <a:gradFill rotWithShape="0">
            <a:gsLst>
              <a:gs pos="0">
                <a:srgbClr val="7E8294"/>
              </a:gs>
              <a:gs pos="100000">
                <a:srgbClr val="7E8294">
                  <a:gamma/>
                  <a:shade val="42353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hdr="0" ftr="0"/>
  <p:txStyles>
    <p:titleStyle>
      <a:lvl1pPr algn="r" rtl="0" fontAlgn="base">
        <a:spcBef>
          <a:spcPct val="0"/>
        </a:spcBef>
        <a:spcAft>
          <a:spcPct val="0"/>
        </a:spcAft>
        <a:defRPr sz="24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4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24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24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24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lnSpc>
          <a:spcPct val="110000"/>
        </a:lnSpc>
        <a:spcBef>
          <a:spcPct val="30000"/>
        </a:spcBef>
        <a:spcAft>
          <a:spcPct val="40000"/>
        </a:spcAft>
        <a:buClr>
          <a:srgbClr val="B04C1A"/>
        </a:buClr>
        <a:buFont typeface="Wingdings" pitchFamily="2" charset="2"/>
        <a:buChar char="§"/>
        <a:defRPr sz="2400">
          <a:solidFill>
            <a:srgbClr val="57464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15000"/>
        </a:lnSpc>
        <a:spcBef>
          <a:spcPct val="20000"/>
        </a:spcBef>
        <a:spcAft>
          <a:spcPct val="30000"/>
        </a:spcAft>
        <a:buClr>
          <a:srgbClr val="B04C1A"/>
        </a:buClr>
        <a:buChar char="•"/>
        <a:defRPr sz="1400">
          <a:solidFill>
            <a:srgbClr val="66524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B04C1A"/>
        </a:buClr>
        <a:buChar char="o"/>
        <a:defRPr sz="1400">
          <a:solidFill>
            <a:srgbClr val="66524C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B04C1A"/>
        </a:buClr>
        <a:buChar char="–"/>
        <a:defRPr sz="1400">
          <a:solidFill>
            <a:srgbClr val="66524C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B04C1A"/>
        </a:buClr>
        <a:buChar char="»"/>
        <a:defRPr sz="1400">
          <a:solidFill>
            <a:srgbClr val="66524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B04C1A"/>
        </a:buClr>
        <a:buChar char="»"/>
        <a:defRPr sz="1400">
          <a:solidFill>
            <a:srgbClr val="66524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B04C1A"/>
        </a:buClr>
        <a:buChar char="»"/>
        <a:defRPr sz="1400">
          <a:solidFill>
            <a:srgbClr val="66524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B04C1A"/>
        </a:buClr>
        <a:buChar char="»"/>
        <a:defRPr sz="1400">
          <a:solidFill>
            <a:srgbClr val="66524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B04C1A"/>
        </a:buClr>
        <a:buChar char="»"/>
        <a:defRPr sz="1400">
          <a:solidFill>
            <a:srgbClr val="66524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.png" />
  <Relationship Id="rId2" Type="http://schemas.openxmlformats.org/officeDocument/2006/relationships/notesSlide" Target="../notesSlides/notesSlide1.xml" />
  <Relationship Id="rId1" Type="http://schemas.openxmlformats.org/officeDocument/2006/relationships/slideLayout" Target="../slideLayouts/slideLayout6.xml" />
  <Relationship Id="rId5" Type="http://schemas.openxmlformats.org/officeDocument/2006/relationships/image" Target="cid:93DE7C2C-9ABA-4375-AE8B-425ED87F462E@home" TargetMode="External" />
  <Relationship Id="rId4" Type="http://schemas.microsoft.com/office/2007/relationships/hdphoto" Target="../media/hdphoto1.wdp" />
</Relationships>
</file>

<file path=ppt/slides/_rels/slide1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6.jpeg" />
  <Relationship Id="rId2" Type="http://schemas.openxmlformats.org/officeDocument/2006/relationships/notesSlide" Target="../notesSlides/notesSlide10.xml" />
  <Relationship Id="rId1" Type="http://schemas.openxmlformats.org/officeDocument/2006/relationships/slideLayout" Target="../slideLayouts/slideLayout2.xml" />
</Relationships>
</file>

<file path=ppt/slides/_rels/slide11.xml.rels>&#65279;<?xml version="1.0" encoding="UTF-8" standalone="yes"?>
<Relationships xmlns="http://schemas.openxmlformats.org/package/2006/relationships">
  <Relationship Id="rId3" Type="http://schemas.openxmlformats.org/officeDocument/2006/relationships/hyperlink" Target="http://www.google.com/url?sa=i&amp;rct=j&amp;q=&amp;esrc=s&amp;frm=1&amp;source=images&amp;cd=&amp;cad=rja&amp;docid=uObiC_-lrD0IdM&amp;tbnid=bs8YaXhTzQPC9M:&amp;ved=0CAUQjRw&amp;url=http://www.savetheredwoods.org/what-we-do/inspire/redwoods-cam.php&amp;ei=RnevUoScOcLarAen5YGADA&amp;bvm=bv.57967247,d.bmk&amp;psig=AFQjCNGxyHWtgZM8woOOqHYTLaWKgWbb9A&amp;ust=1387317215007557" TargetMode="External" />
  <Relationship Id="rId2" Type="http://schemas.openxmlformats.org/officeDocument/2006/relationships/notesSlide" Target="../notesSlides/notesSlide11.xml" />
  <Relationship Id="rId1" Type="http://schemas.openxmlformats.org/officeDocument/2006/relationships/slideLayout" Target="../slideLayouts/slideLayout2.xml" />
  <Relationship Id="rId4" Type="http://schemas.openxmlformats.org/officeDocument/2006/relationships/image" Target="../media/image17.jpeg" />
</Relationships>
</file>

<file path=ppt/slides/_rels/slide1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8.jpeg" />
  <Relationship Id="rId2" Type="http://schemas.openxmlformats.org/officeDocument/2006/relationships/notesSlide" Target="../notesSlides/notesSlide12.xml" />
  <Relationship Id="rId1" Type="http://schemas.openxmlformats.org/officeDocument/2006/relationships/slideLayout" Target="../slideLayouts/slideLayout2.xml" />
</Relationships>
</file>

<file path=ppt/slides/_rels/slide13.xml.rels>&#65279;<?xml version="1.0" encoding="UTF-8" standalone="yes"?>
<Relationships xmlns="http://schemas.openxmlformats.org/package/2006/relationships">
  <Relationship Id="rId3" Type="http://schemas.openxmlformats.org/officeDocument/2006/relationships/hyperlink" Target="http://www.google.com/url?sa=i&amp;rct=j&amp;q=&amp;esrc=s&amp;frm=1&amp;source=images&amp;cd=&amp;cad=rja&amp;docid=prXOamRSHuUTaM&amp;tbnid=xAZQjiGt6KBchM:&amp;ved=0CAUQjRw&amp;url=http://www.sacbee.com/2012/12/21/5070674/second-audit-of-state-parks-finds.html&amp;ei=qXWvUu6HE4mKrQf434CADQ&amp;psig=AFQjCNGoe7fpKC3huAd4xVk-va3A9AopWg&amp;ust=1387316811651885" TargetMode="External" />
  <Relationship Id="rId2" Type="http://schemas.openxmlformats.org/officeDocument/2006/relationships/notesSlide" Target="../notesSlides/notesSlide13.xml" />
  <Relationship Id="rId1" Type="http://schemas.openxmlformats.org/officeDocument/2006/relationships/slideLayout" Target="../slideLayouts/slideLayout2.xml" />
  <Relationship Id="rId4" Type="http://schemas.openxmlformats.org/officeDocument/2006/relationships/image" Target="../media/image19.jpeg" />
</Relationships>
</file>

<file path=ppt/slides/_rels/slide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.png" />
  <Relationship Id="rId2" Type="http://schemas.openxmlformats.org/officeDocument/2006/relationships/notesSlide" Target="../notesSlides/notesSlide2.xml" />
  <Relationship Id="rId1" Type="http://schemas.openxmlformats.org/officeDocument/2006/relationships/slideLayout" Target="../slideLayouts/slideLayout2.xml" />
  <Relationship Id="rId5" Type="http://schemas.openxmlformats.org/officeDocument/2006/relationships/image" Target="../media/image3.jpeg" />
  <Relationship Id="rId4" Type="http://schemas.openxmlformats.org/officeDocument/2006/relationships/hyperlink" Target="http://www.google.com/url?sa=i&amp;rct=j&amp;q=&amp;esrc=s&amp;frm=1&amp;source=images&amp;cd=&amp;cad=rja&amp;docid=mMEtEUKzJavTyM&amp;tbnid=cTGQ-eE8BRAE5M:&amp;ved=0CAUQjRw&amp;url=http://www.sacbee.com/2010/06/25/2848940/state-of-the-state-parks-bothe.html&amp;ei=gHWvUrv0L82TrgfG24DwCw&amp;psig=AFQjCNFLWH0NtpYjgbm7xhfrP4Evx8u79w&amp;ust=1387316820999220" TargetMode="External" />
</Relationships>
</file>

<file path=ppt/slides/_rels/slide3.xml.rels>&#65279;<?xml version="1.0" encoding="UTF-8" standalone="yes"?>
<Relationships xmlns="http://schemas.openxmlformats.org/package/2006/relationships">
  <Relationship Id="rId3" Type="http://schemas.openxmlformats.org/officeDocument/2006/relationships/hyperlink" Target="http://www.google.com/url?sa=i&amp;rct=j&amp;q=&amp;esrc=s&amp;frm=1&amp;source=images&amp;cd=&amp;cad=rja&amp;docid=BZa5CnMFVVKbyM&amp;tbnid=dgrWjZSFKSQcJM:&amp;ved=0CAUQjRw&amp;url=http://www.chinohillsstatepark.org/about-us/the-board&amp;ei=NLkwUrmyJPXK4APd7YHoCg&amp;psig=AFQjCNHnQ-utNVYlON8azKjmoj8B5ZtRog&amp;ust=1379010436301866" TargetMode="External" />
  <Relationship Id="rId2" Type="http://schemas.openxmlformats.org/officeDocument/2006/relationships/notesSlide" Target="../notesSlides/notesSlide3.xml" />
  <Relationship Id="rId1" Type="http://schemas.openxmlformats.org/officeDocument/2006/relationships/slideLayout" Target="../slideLayouts/slideLayout2.xml" />
  <Relationship Id="rId6" Type="http://schemas.openxmlformats.org/officeDocument/2006/relationships/image" Target="../media/image6.jpeg" />
  <Relationship Id="rId5" Type="http://schemas.openxmlformats.org/officeDocument/2006/relationships/image" Target="../media/image5.jpeg" />
  <Relationship Id="rId4" Type="http://schemas.openxmlformats.org/officeDocument/2006/relationships/image" Target="../media/image4.gif" />
</Relationships>
</file>

<file path=ppt/slides/_rels/slide4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4.xml" />
  <Relationship Id="rId1" Type="http://schemas.openxmlformats.org/officeDocument/2006/relationships/slideLayout" Target="../slideLayouts/slideLayout2.xml" />
</Relationships>
</file>

<file path=ppt/slides/_rels/slide5.xml.rels>&#65279;<?xml version="1.0" encoding="UTF-8" standalone="yes"?>
<Relationships xmlns="http://schemas.openxmlformats.org/package/2006/relationships">
  <Relationship Id="rId3" Type="http://schemas.openxmlformats.org/officeDocument/2006/relationships/hyperlink" Target="http://www.google.com/url?sa=i&amp;rct=j&amp;q=&amp;esrc=s&amp;frm=1&amp;source=images&amp;cd=&amp;cad=rja&amp;docid=4X2P79IYPByBlM&amp;tbnid=6YywUPQPRZvpSM:&amp;ved=0CAUQjRw&amp;url=http://www.parks.ca.gov/?page_id%3D851&amp;ei=9ImvUtHMI4OWrAfV_YCADQ&amp;bvm=bv.57967247,d.bmk&amp;psig=AFQjCNEkPMnkUcAttOB2A00QP3pes346Mg&amp;ust=1387322205762190" TargetMode="External" />
  <Relationship Id="rId2" Type="http://schemas.openxmlformats.org/officeDocument/2006/relationships/notesSlide" Target="../notesSlides/notesSlide5.xml" />
  <Relationship Id="rId1" Type="http://schemas.openxmlformats.org/officeDocument/2006/relationships/slideLayout" Target="../slideLayouts/slideLayout2.xml" />
  <Relationship Id="rId5" Type="http://schemas.openxmlformats.org/officeDocument/2006/relationships/image" Target="../media/image8.jpeg" />
  <Relationship Id="rId4" Type="http://schemas.openxmlformats.org/officeDocument/2006/relationships/image" Target="../media/image7.jpeg" />
</Relationships>
</file>

<file path=ppt/slides/_rels/slide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9.png" />
  <Relationship Id="rId2" Type="http://schemas.openxmlformats.org/officeDocument/2006/relationships/notesSlide" Target="../notesSlides/notesSlide6.xml" />
  <Relationship Id="rId1" Type="http://schemas.openxmlformats.org/officeDocument/2006/relationships/slideLayout" Target="../slideLayouts/slideLayout2.xml" />
  <Relationship Id="rId5" Type="http://schemas.openxmlformats.org/officeDocument/2006/relationships/image" Target="../media/image11.png" />
  <Relationship Id="rId4" Type="http://schemas.openxmlformats.org/officeDocument/2006/relationships/image" Target="../media/image10.png" />
</Relationships>
</file>

<file path=ppt/slides/_rels/slide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2.jpeg" />
  <Relationship Id="rId2" Type="http://schemas.openxmlformats.org/officeDocument/2006/relationships/notesSlide" Target="../notesSlides/notesSlide7.xml" />
  <Relationship Id="rId1" Type="http://schemas.openxmlformats.org/officeDocument/2006/relationships/slideLayout" Target="../slideLayouts/slideLayout2.xml" />
</Relationships>
</file>

<file path=ppt/slides/_rels/slide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3.jpeg" />
  <Relationship Id="rId2" Type="http://schemas.openxmlformats.org/officeDocument/2006/relationships/notesSlide" Target="../notesSlides/notesSlide8.xml" />
  <Relationship Id="rId1" Type="http://schemas.openxmlformats.org/officeDocument/2006/relationships/slideLayout" Target="../slideLayouts/slideLayout2.xml" />
  <Relationship Id="rId4" Type="http://schemas.openxmlformats.org/officeDocument/2006/relationships/image" Target="../media/image14.jpeg" />
</Relationships>
</file>

<file path=ppt/slides/_rels/slide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5.jpeg" />
  <Relationship Id="rId2" Type="http://schemas.openxmlformats.org/officeDocument/2006/relationships/notesSlide" Target="../notesSlides/notesSlide9.xml" />
  <Relationship Id="rId1" Type="http://schemas.openxmlformats.org/officeDocument/2006/relationships/slideLayout" Target="../slideLayouts/slideLayout2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71600" y="1905000"/>
            <a:ext cx="640080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/>
          <a:lstStyle/>
          <a:p>
            <a:pPr marL="342900" indent="-342900" algn="ctr">
              <a:lnSpc>
                <a:spcPct val="50000"/>
              </a:lnSpc>
              <a:spcBef>
                <a:spcPct val="30000"/>
              </a:spcBef>
              <a:spcAft>
                <a:spcPts val="40"/>
              </a:spcAft>
              <a:buClr>
                <a:srgbClr val="B04C1A"/>
              </a:buClr>
              <a:buFont typeface="Wingdings" pitchFamily="2" charset="2"/>
              <a:buNone/>
            </a:pPr>
            <a:r>
              <a:rPr lang="en-US" sz="2600" b="1" dirty="0" smtClean="0">
                <a:solidFill>
                  <a:srgbClr val="B04C1A"/>
                </a:solidFill>
                <a:latin typeface="Verdana" pitchFamily="34" charset="0"/>
              </a:rPr>
              <a:t>Overview of State Parks Staff</a:t>
            </a:r>
          </a:p>
          <a:p>
            <a:pPr marL="342900" indent="-342900" algn="ctr">
              <a:lnSpc>
                <a:spcPct val="50000"/>
              </a:lnSpc>
              <a:spcBef>
                <a:spcPts val="1400"/>
              </a:spcBef>
              <a:spcAft>
                <a:spcPct val="40000"/>
              </a:spcAft>
              <a:buClr>
                <a:srgbClr val="B04C1A"/>
              </a:buClr>
              <a:buFont typeface="Wingdings" pitchFamily="2" charset="2"/>
              <a:buNone/>
            </a:pPr>
            <a:r>
              <a:rPr lang="en-US" sz="2600" b="1" dirty="0" smtClean="0">
                <a:solidFill>
                  <a:srgbClr val="B04C1A"/>
                </a:solidFill>
                <a:latin typeface="Verdana" pitchFamily="34" charset="0"/>
              </a:rPr>
              <a:t> Outreach and Public Workshops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400300" y="3399939"/>
            <a:ext cx="43434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574641"/>
                </a:solidFill>
                <a:latin typeface="Verdana" pitchFamily="34" charset="0"/>
              </a:rPr>
              <a:t>Parks Forward Commission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574641"/>
                </a:solidFill>
                <a:latin typeface="Verdana" pitchFamily="34" charset="0"/>
              </a:rPr>
              <a:t>December 18, 2013</a:t>
            </a:r>
          </a:p>
        </p:txBody>
      </p:sp>
      <p:pic>
        <p:nvPicPr>
          <p:cNvPr id="5" name="Picture 4" descr="cid:93DE7C2C-9ABA-4375-AE8B-425ED87F462E@home"/>
          <p:cNvPicPr/>
          <p:nvPr/>
        </p:nvPicPr>
        <p:blipFill>
          <a:blip r:embed="rId3" r:link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43400"/>
            <a:ext cx="2133600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019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Workshops – Organizing Themes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219200"/>
            <a:ext cx="7315199" cy="1981200"/>
          </a:xfrm>
        </p:spPr>
        <p:txBody>
          <a:bodyPr/>
          <a:lstStyle/>
          <a:p>
            <a:r>
              <a:rPr lang="en-US" dirty="0"/>
              <a:t>Meeting the needs of all Californians</a:t>
            </a:r>
          </a:p>
          <a:p>
            <a:r>
              <a:rPr lang="en-US" dirty="0" smtClean="0"/>
              <a:t>Sustainable funding</a:t>
            </a:r>
            <a:endParaRPr lang="en-US" dirty="0"/>
          </a:p>
          <a:p>
            <a:r>
              <a:rPr lang="en-US" dirty="0" smtClean="0"/>
              <a:t>Partnerships</a:t>
            </a:r>
          </a:p>
        </p:txBody>
      </p:sp>
      <p:pic>
        <p:nvPicPr>
          <p:cNvPr id="1026" name="Picture 2" descr="Page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3985846"/>
            <a:ext cx="8991600" cy="279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74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Workshops - Input</a:t>
            </a:r>
            <a:endParaRPr lang="en-US" dirty="0"/>
          </a:p>
        </p:txBody>
      </p:sp>
      <p:sp>
        <p:nvSpPr>
          <p:cNvPr id="7" name="AutoShape 2" descr="data:image/jpeg;base64,/9j/4AAQSkZJRgABAQAAAQABAAD/2wCEAAkGBhQSERUUERQWFRQVFxoYGBcXFxcZFhoaGhYXGBUYFRgXHCYhGBkjHRgXIC8gIycpLC0vFx8xNTAqNScrLCkBCQoKDgwOGg8PGiwlHyQqLC4qKiovKiwsLSwsLCwsLCwsLCw0KiwsLCwsKiwsLCwwLCwsLCosLCwsLCwpLCwsKf/AABEIALcBEwMBIgACEQEDEQH/xAAbAAABBQEBAAAAAAAAAAAAAAAFAAIDBAYBB//EAEsQAAIBAwMCAwYCBgYHBwMFAAECEQADIQQSMQVBIlFhBhMycYGRobEHFEJiwdEjUnKS4fAVM1NUgsLxFoOTlKKy0jSEsyQlRGRz/8QAGwEAAgMBAQEAAAAAAAAAAAAAAgMBBAUABgf/xAAzEQABAwEFBQYHAQADAAAAAAABAAIRAwQSITFBE1FhofAFcYGRsdEUIjJSweHxQhUjYv/aAAwDAQACEQMRAD8A8XFzgQOAJjOCeD2q/YQesRye9UFY+dd3H1oajS5JRIWQDuXxgYiYYGM/MVP0vqAWQx2yQcgwYM9jzjn5YNUVuBctBDDAz4YiD9MfOKewGN3hJ7kSrbsiY45ny+Xau6no5E2DmtT07QAzcWTcywVWIUmTjcIE+RPc9oq2yXDdBtF1thwX3pHuyJU+6JKggwvhGQYJmh3TtXbtbRIYlRIMQR4dy8geZE+vFFm6laZWZCxwIk5PiAIIjwgceceZzWa+8Dkq7s07W6dGRkLvuuEldzlLRKk4zuCkA8SAY7DAx+stsmHEeU+X7p4Iz2863492y7XtkhxxKkHbkHYQVYwSI549IC9T6Pd2n3Li5bLltjEI1sjcYKs0cAZJ5k96dZ7SR8rjhx/G5CMCsosBl3yFMTHl54nNGelau2x2WkGCOcs3efEMrgmPypmqs3LbMjLuAjw7N/rKNE4lhOPLNSdL9mj7ksphiNw3zPhll8Ime+McVfrGmRmizGKvvpRcVrmnGy4GlgGBJUkTuYnEdjIhTRPpHT9SxVbl4PbI2kIx4MkSRBkYEiDwfOgXThfsP7y7bZtwmQYE4mGJGSPyjtRn9fuXvDZu+7ubsQR4htwpyQfLEwI8qrNeaT4cAQDmlOBiFsdHp9iQCc55mMAEA/SnsaFdE6ddTx3nYscbSQVESJWOARBjn1omxr3Fkk0xLY65dyxK+D85TGNMY11jUZNXUlcJqNzTmNQu1RCKVG5qFqexqNjUqZUbUwmnMaYTXKU0mmGnE0w1CIJrVG1PNMNQiUbUlpGktQiUy1PbqBKmAwflQlQrONpmY7wCT+FZb2hMEG2SM/CJAMiBzEcZOflmuanV3LZCMWyZ3SDAbAAIiMTz5+lVb+ra8vjRHZgYeDvH7wIwQCOf3a8xb7WKo2bhEHrdC1KFG5jMyhlvUFXJJAJg4zEyIUGO84nMVZ65pVkXFgBvWCx7kIFAX1ySZ+dDbmlhdrkgggZWAe4Unk/Tz+tG7d8e6G5SWtt4BgDcAABE5IifLispxuuDgrxwKFp0m4RIQ/l+BpVqP9HO2QcHyDf/AC5+gpUv4niEF9Y21YUrOS3MdoEzB5Jx9qntJbuEzKsQTJ+HCk8dlMc5o3p+kMWu3LsJuzEKwGMn+0M+Yz3rPsnvr0WVYr2Ewds5JJ4GY+3yr01WgaQEiZ01KTTqCqSActdAmNaIG4Z8iPKM/Ig1K9z+iZSA8dz8QxMqRnzwaku2ratG4uvAjwn1gH7DOc81VLruxgZCnEwREHtwTnFYrm5g6KyCDkp7GpEFu6qsg8ETtMx8XImfIUQ02vnd7ogMRuCj4WgEkKMwxAJ+ooZoWE8R9fLOfXEfwokSBtK+a7Zz6hZ58sjv86r1GCEJOKI6T2jY+A7WVlAjIO4MNrRMbvjB45Hlg7ob9sMjNhiSo3evw7pPHz8h5VhrniuFlPJmYzJ545PfHnx2op0twdisZggrBAwSZK9iZUfKqlWiIkYb0LgNFqBoFe8bgeW4ZfEZMLGN/IG3gE8HvXNXozu99ac+9Q+NBckcKD4WHcRiRGMHNM1dxPcrua4Ftnd7wQWBU7trjadgH0mAJyaGfqrqzXAxUEBpYkkht4IuAAggEsPCYwM9hNGjUewv0HolSi+u6khU7GYhSAwJJOQYByFII7AHtwaC9JvRfLBgwBKlSRIMyQC5ncAT+HNWj7Ni/NxLxPJO4QuZY7WGRkEZ4rM+5914xK+KNryHUFAWwI5OI5xNaJoOdTFTDHDDr9oWAGQDivUNP10naLgAJPwgzHMlyFAHAAA/6EnryS711/MmYUnvIWJJGWBHePrXoPTus2tiKsgsJgkkzAHLHPb7GtDs+3Oouu13YHfMqnabNIBaMeCKsaYTXd340xjXqmuDmhwyKyyCDBTHNQOasW0LHEfMhivyO0E1BqrRRip5HfMEdiJAxQCqw1DTnECUw03BgfoTChY1Exp7GomNNQJpNMJrpNNNQpTTTTTjTTUIwmGmGnmmGhRBMNJaRpLUIlMtOu2tykBip81MEUxamAoS0OEFcDBkLHe0dpLbH+k3tEEMW3DBA4x9/wAOwXT6hwcE898/SPkD27V6A3s7YYglRiT8yf2iTyfnTbnR9MEeSucsSwGecmZA4x5Csit2eHuMEDgtKna2taAQSVjV6mzQpILg4ggZORJIzny86ku69g8lMOFyBhu0HnMz/KqfWLam83uwTLQsA+MmQSBHniBRuxrzplS3bYAgbmLATubIBG8wY7T9BXnrRTFJ10QVfnAFWrS6iBi4voCMeQxH+fPmlUNvrl2PC6xJPIIySTE8CTx24pVRLX7ggU3tL1EW7JX9q4I+n7R+2PrTfZ+z7qywIC3XPfk4DWwB9QYnz+lXo/SXv3BfvE8yuOfKAeFHbz5+ZXWWSowQxnxsQBGZG5hEHP3Ar6CwOqONdw0gDhv7z6LKN2m3Yg469cEC9orBe4txF5A3FRI35PiYKFMcc0LvkE7CPPjsYPH2ohrtNduWty+JQW4EtCwBvI5WJj5elDWsFArrggw0jhoPA8sE/bFYFtZ/2F2/FalDBsbkhfIVrbjIjaZ+HMn7/wAT508XjkGQpjHaY8vnNds6c3STyZEt2EyBI7ScCnNpyAAwiPsJgwSOOfwqjUY6ASMEyRMKXR3RtKlc4g55Gd2PXmOxxRLRW13Lc4QmWzDIYJYERDIIzGcqR3kYl5QTyIB+c9uOD+H51dtEu4A3eOAQomCPDO0YECZz5YpBkLonBGtJ7TrbKkiZYhogHaVG2fOOJjhvlQrWXLi3P6NibbKdgB3JEEhNpwIJ+EH5VT6nYdVEcgkAbIgALIwTgyMHiMRwaum1BublYIfDOQJ+agx8yMefz5jBT+amVBYE/R9Uusyw0MOBwCRkbjz9o4HrV61ZYybhlR4nnkgAHnsMrMmfuah1GnDWkbaiuxAJkd1gBhz2x86K3ejqCotbvEHmXnaxUCeJcSC3Hb7MbVpRDsM1Lnxkg+psJvBEhSDwSYOCBkYzIg+f1rS9D6hvKocrPhMeIkEQTxkcf8VWNL7EA2UBkXFKkndhhJng4lRHYz3GDWi6Z0S3YHhUBjyfqY+v0HFaNnsFW0MDmugHruKoV7XTaYzKvlqic05modreqpbJBIx+Z4H559K9K+oLPTl5mPMrIp0zWfdb/EU0m5htDACZ8RhZjJPngU3rSFXUb1cBcFSCMsxPy+RoCvtTbYgKZM8ftRmTH0q1qus24TcVBnAJhiGfaYHzM/SsEWy7aDVLM9FtmyF1AU73iusajY1wXc7Sc5+sR+MEH6/Oka9BSqtqsD25LDqU3UnXXJhpprprhphQhNNNNONNNCjCaaYacaaaFEE01xa6aS1CNSLUy1Etdv6cOpB+nmD2IqFCma8okMQMcEgYrC+02otNc8AJWIBUAg+gM/Lj086b1a06vy7LbP7cld0ZCg5KxHlicRTtPrSbgc2w14OCDJCwNsjYR4SDHyng1kWp7qp2ZbGOa1KFLZC/M8EM0bhGFzKwwjvg9/MmDxiauai4rlrzljyNvEiMSw+GRJjnxVZu3bV1wLSG0G5jYoyVJ3uSOIOBE+XnY1/Rrdu04GoUqIZROC+Ad22RgAwBzjsDOW6xkmWmeOXqrW1bInPchn68VgKrxAiT5ifT8q7Qy5qIMQPrM0qp7JPuL022KsBAcGobYqwlfQF5MoF+ptp7o4e3dYhgF8ZnMN2McTjnzE1d67oFfTlLKp4zOSQTBzEAkntHrRdRVhDStiC0t0Kaa5kO1HNeZ3PZ0oFN5Sm9RtzOf25jIjBjvOPIWPcgJG4upBaCAMA7T4pJAnyIJk45redQ6Ut8AMSIM4iD5SDyKzXV+kJZG1rnxn4FBNxpeVJJwYnvgQMVnPsDWSW9fhXqds2kB2aBWdHbS7B3BREM0QSSD4Qe0Hkn8qg1lzZcbaWCndPyZcDbxwRkCM1Y09kX3O0NsUQPETABI3yf3j9PlVTU23W4feQT8MbgfDJHPIAjkjifUVgVaJa++PpOC1GvxAOal1t5QBDBmcIclvDyYJJkRuOTA5+Zoa24N0iQDnA2kT8UDEVz3RYnBMDj6x38p49Ps3VW23gFSCQBiTPqB/AeRpAZOLQmDNEtNrkW2B3zCHgcgR6+tGLHWSPCjhgCIEmYPkOPOfmDms3YcI0sFg9yCSByp8zMRHzoz0BdOXLNbumSQFQG5xy2ciBJzJ8ppXw20MEeaTUwErfdK1rMoGwhOAZxiZ8/T0q+xpmkvq9sMnwniefw+1dc17Ds2hsaAaHXh1lqvPV33nkxCSW2c7bY3OeB6x39KudP9iNPY8Wo23r0+JmG4TkkqnC5yJk5PFWvZ7VJbS63N2VA89mSdvzIgx5Cq+ut37i3AmGjwHvJmcZj7VR7QrOdU2YwA/K07BSDWX9Si69WS3hFMDt4VHH7sd81y77TwVVkLLcmZhowAuHkEYP3FDE6DeOo3Z937uNsN8W8mc44+tD72ifTWbNu9J3OVZocxlnHiHGGAyIPGKyiBvWo2ZxR7Xezmk1WbIGnvTuG0bUYgRDrxBEZUA4HIEVjtXp2tuyOIZTBHr/L1rUWOmX0L7sjcoT+wyoCSfMNuOZqt7alS9r/AGmxtxjlQ0Wz+DfhWn2ZVLXmnmDyWZ2jTDm39QswaaalK00rW8scKM001JtrhWhRBRGmmpStNK0JRhQmktSFaSrUIl1amWmKKlUVy5Cesm0pLMhuXdoAVZJAY8+SDHJ8qzj+9uHZasG2eSzMWIAgkeIbVklZAE4yK0HUei3D/qmKliJYOwIAnHOeT8vWgV3oFx75tS7IsSzEkNmcScNBYT+6eJis2ttnzhGmHvHNaNE02jPz9svBCU0anZ4i7k5VVLwIwBkbm9AYEc9qsXOnQzQmxbZ8ZuHIB+EFeRgcCTnvFEH6e4um3pw42j4wuxQACJkCWLRyTie8SAjIdgh1E42zJGM+cSVGRyCKz6tAMwI6HE/r2vMqF2R68FcbTWhxftf3W/gp/M0qYvQbp+HjtOD5cAH86VL2H/j19118ff6L0FBU6UxFqVRXr15gqRKmWoVFSrUoSp1qr1DWWUj3zBd2JyDwe4yBG78asLSuaZH+NQ3zAoXAkYLmwDisPr/aO0oZdHbW2TKe8kfCY+Fe2CT2iKzSIW3Nhtg3NPkceU8wPqMCvQ+u+yyXfHuCRgnaIC5kAKOTMTWI6lo7dpNoLNcMgwpRGggqfHBxxA/wrDtNOo0y6IHhyW7ZatNwhsz581Dp7odtsxvUrmIEkEFioJ57meZp+uN33oksxQiHEZ28zML5CeD3mh1uy4Lc8AnvM8YPxD7/AJ1b6fr7tk+AnvgjHm0zjAEz2IBxmswVR9LpE69f1XXNxlsKXQam4dyBN6k+MFSwzkHwmVOCCRjieBVtUu2WW5aBAInaMFeQsCcyAfEJGGiKl6St5tSXClC7EfFByYbY5GQDGDzEd62fR+jXLQ93cKvbWQsiSAQQQp5AAMQZ47d7VOzstILJJiRO7rrNVK1cU8YHdvUPR/aEsigqxcxuBJMZgjjn/Oa0Wn0jXHW2o8TGPQeZPoMn5CoF06KSQoBPeKIdB6ibOoRwAZ8Of3sA/ePxq5ZLJWsdN5L72HyjTrqVnPqU6z2iIxxK1um6LZ00L8TkctyY5wOflx8jVa71T9lfAx4ECP8APyqrrdX4C5LSGM5ntMAsOM1QTUf/AKpkwNtxFHyKKTPnzXnnOqVXXiV6BrW0xAVw9WLCRuESeWzA48hXbevMzDARJALZztj8PKszp9QT1HYD4f1O40Zifec+VN6TdP8Ao9mmCC+RPbVxU7BwGJU3wVt9B1fcR4iFOADBM85mDFWL3S7OqtgXUCs07CIDj1Uf5nvWbW8Vsu+DsuAAHjNoGPwNHrT7VG0wyoCpxuAZRugxxn8aBpfSIcCuc1rxBXn/AFDQNZuNbf4kMHyPcEehBB+tVStGfaXUG5q7zNzvK/3PB/y0LK17Sm4uYC7OBK8s9oDiBlKh21zbUxWubaIrgoCtNK1OVppWhRKArXAtTFa4FqES4BT1FILTwKhcugV1UroFPAqQVCB9fW7cQqgKLMFjJJyuQqZIie+fLuMnqtEyXWX3d24VEqDtAgct4QZPIgD+Veg9RIFp90xtMwJMek151dbdcCaeyF3RHvF8Ux6mDgTBEcxM5p2sCAdetMloWUmCNOtUZHSnOdlhfQlz+IcfPgfIUq7p/ZAlQbofeedpBX6cfbtSqBScRNzn+lxqtB+rl+1q1SpFWnBacFrXWQuAU9RXbulu7N1u07z8MKSCc9wMcHmB60/TaC+UG+zcDR4gLbxPeMcUn4intNnOPXNHsn3L8YJCpFNOHT7v+yu/+G/8qcdFcAJa3cAHJKMAPmSMU683elQUhUNzQ22feVBYd+/IP8Pz86lFIGoLQc1AJGShbQWyyvsXcswQIwRBB8x6elSDTJ/UXmeBz5/Ouk0qi43cpvHeklpVG1QAPIDFdJrk12pAAXYlJNs+IkDzAk1pNF7Lr4WBaSQQWB8JBBhhj4h84nvQjpFj+lR3/wBWCdx9IMwJmaNar2o06MPdWyzLME7miZB4xxI5rG7QtRYbjD3x6LXsNmDhecO6fVWr3s8XVlvPtDMSFQAvEARMfXg0270vT27hcp42YMWd2mQoUHYD5ADC0H1XtXduT8QB7AR27xz9SaHNqmPMz5VigVD9LfwtYlgzKLHU6e25dbFnft27tiztmYnbO30qq/XhhRZsi3kbfdWtpkyRBE5IJx3oZk4OO5PI5OBHJikrGHhTkjb5H5eVTsnuzPkovtGQWosdZ0txDbvadVViCfdkrmCsxI7T3NG7Nixd/wBTdE7AgRjBxEHMHt615wGIAkcwCByD3nsfnTv1ojz/AD/woDQqaYohUZrgiXX+ns2tvIiyxeQMD4oI585qT/sm/uyzeFknfBD/ANnw25I5E88E0Nt9fKOHYSy8EjIxHPyOM0a0nt5p22i8WUgYIYjEZnf8XHO6tB1vqBrWgRGcqi2xMLnOJmVmWTODI8/OubKJ9UVWuu9uChMiIHIHIHGapbK2adQVGhwWU+mWOIKrlKaUqwUrmyiQwqxSubKslK5srlKhCU4LUot10rFQuUQWngU4L5V3bUKU0rPNc9ypIJUSOD5fKnxSrpXLs0qbSrpXKtqNVsdV2yCcmeOeB3jH0q6m2Yaf+GJrIt1InUENt8IPAmQxGYVzGfU/SM3n6gA+y5GVyyk7ln4WYTAnsOZFYVo7ZfRc9pBIOWUjwPt4FaLLA1zWnorf6H2kS3aFsWSRiTuyY8/qSf8AIq23tdbYydMJP7x7CB28sVk7XVoG1ElVUZVpEZxgcwB96db6y23e1raoEk7wYHnG2s81A4bTaTOsFXQYwDeYWtPtVbIj9XA+RE/crViz7XWgxZrOGAU+KRGBEbfQc1lB1XyAOJ8LEmJIkjaIGKTdRDKu5WAMQCJP2oGvD2XmVJ8CjaZP0+i2132g0Z+FFB7H3VskHsR4qb/pfREDcisf6z20Y8nE7qypvooyD/d/xrtrVI0xOP3T/OiD3gTfHmpLWn/PJadOpaKcLbVe6raUBv7QnI/xpNr+n/7Oz/4K/wADWXua22OZ/umk+pSJz/dai2tQf7HmVGzYf8clqB1LQQN623Pm1oEx2Hypg6joAfhtKvcC0M84M9qx79TtSRmR5I/8Kr3uqWQDOI/db+VTtakxfHmuuU87vJaXrPUdOXtDS7VksHVV2iNshvKQRH1qI3R/kj+dZnR6xHuoqEjdj4XGInuB5VZtF51Jk/0XwDPIX8sDzquYm84Xp1nh+k9owhuEaQjxnyP3H86YHnj8x/Osuly9GDPzutP1FX+oLcXZsPKyfGVz9Oe9V21mlpNzLinFhkC8jDNHP5j+dcn0/EfzoJ0x2d9rk8E4csMR3J9aHt1jJG4z5bz+U1Brtuh1zmu2ZmLy1G+f+o/nTXMc/mP50Iu3G9yjqcsYyxAxPcfKo9J7w3FVyNrSP9YzHicA/KiNZl8NuZxrvXXDBMoyDPA/EfzpjP8A5kfzoHrBdBeGgCY23G3QMDHE1Obbm0rQ24tBEnABwec8CpZVa5xFzLioLSADeWs6MdKEJvMpdj8LIWCgeWCCT/nvRJ9T07+pb/uP/KsddVbUBjM5Eg/L+Bpn65bM+n7rVcDnMwa6B3pJa12LhPgtVb1WgE71tnOALbAAeWFE/XyqK9rdBuEC2F7/ANGxJ9MjH0IrKNrrfb/2tUL6y2DBB/umj2lT7x5lBcZ9vJa691Hp0eFbYPaVc/nSXq/To8YRm7nYwn7Y8qyL6hImDH9k/wA6rtq7Z4B/u/411+p9/MrrrPt5LTXfarTgxbQ7VLbfd4GfMQZOJz51G3tfYgD3d2R33HP4VltPrFDFVUz5RHlnvUV/q5AWLZO7zIXy77T51FMOcJLuRKl5DcI9Fp39r7PZL3y3Y/8AZj6UL6v7T2SN211g5LHEHjhBHagbdcYAn3Q2r8R96uBOZ8PI5j0qp13UG7YcBSI2sH5Xnwnjg5Hy7Uyk6HFzKgkcCkuc1wuubgeK1SmRI70ooL7NalVtqhK+IyqqdxAOfERIGePmPOAY1l7YjNtZtonaolj8h3NegpVRUYHD3WK6mQ+6uxSrD3fbe+GYBUgMR3nk4PrSqn/yNHirfwFTeERu6Ta4KK21jKGFbeg52eQn5RHeqOoZ9wCN/TNvRhIEDfGTug+m2eR61CvXmvQsf0aFpO+QTG45GYJwTzkZ5panUlmU4hdzZnaSWCA8SAuDDFjIPGBXjAx8/PmtRogQjel1V62NrblEETwDAJaBgGCJkc8c4orc6yPc3SxnYpO1FBYkSR7znw4HH9b0msmdQ5uhbbNcW3JT3gMOWAyQfFiZjnEwTFXrOtloLhSibTtMspY5k8wTtAB5kgzuiq7qZaQct4HsiWg0GtQuLfjNwIrtA2FiduDtADhAyyfXM8DVam0CLYIGN35KP4Gsv0/T2ldnYneSAgkkCVgsqD4cSDHNaW5e3bCpxtn7s1afZr23SAfDcge3GVT0b77jAxCtjA9fvxXepXPdrK7Vlu4x3/wqXQ2Ar4MzJPHkfIetN1em94sM0CZxH8Qa2GhpCrm8BxUhsArkCSwzHp/hVLS6jfcuLKlVMQBkGeG+kY9au3HO1f7R/jVDRaMWmcq0+8feZIwTExHb5zRBrVxJQ/rN4W97IAM5wDgKJxI9KyNr2pUhjd2sXIGD8OcElo2iJx6etSe2nVyLjISm0lsMpM9oJUgqDPI8qyvUdYHVUyFHE/s94OBxx/Gs+vJq8Aeu/wBlLGk4lejezms36xVBUqASI5+HvnjNam0v/wBT6z+VYL9HWnA1FtlMzbIyAOFj5j7wftW9sHw6n5t+VXHgGI6wTmSFjvb281uxbKOyEvkoSCfAxgkESKte2d511GiCu6qWAIUkBvHbEMAcjnnzNW9bp7TrF1AwBxvEifScVf63Yts1r3iqxA8O4AkHB8M8HHagYWNbEemqa6SZlS9N0gW9MZ2mM4iRPh/jVQ6cwVxtk42Db9ttW+kge8Bz8J5nzHY0Guag+9YbRsg+PcOdxxHNVnMhoCYDJRk6Ue4tiBhuBgct2rLexWqLanUqzs+y6YDEnaJcQsnAxWi08fqi8kBz6n42+9QaCzZW6DbtoHLDcVVQ08+KM9zzRwIEjHDkolN0Z3NqATJW6wz2lVaB6ZoxbX+j+v8ACq12ynvXhVkmWIAmdq5Y+cRzVzTD+iHyH5CpAF8kKDMBRdWKgW2eAoXJPGHJM/es5qeqr7y37u4nu7hMceLI+D7mq/6TOpOlm0qcMbk+eFQfX4uP5GsZo9Zc8Dwvuw3lkSQP+FQQD24FR8QGOIcMOcqrUvHJejazUItpjIUgmDjy/HJqr0LVG6Fd1iXZQCBIABAmMZicedYj2j1LXJW5tOzxRBBA7mSRBMNiG+EUR9ideBKrAUXEME+LkL5CQQZnzJxUsr36ouj5esc/wlkG7ela4z74p+zBxA+mfv8Aeq3tBdFqyLk7QMEwD6Dt5kUQ1AX3klobtz6/fmqvU9Olyzsu5TdDcjvuHGRkCtGGXihBdGKdYYKytxI8vPPahfW7m/TkowwGIOZUEHxQBOJFVevWWa3b92GdVMgAxMCRJPY8cHntQIdZvWwWGVtmAJ2hQxDEBSD2IAJJiTIPIo1K9Wm6KcR69xTDSvkEoRd1DlohiAxaVHODuZTHOc9q0Oo1Vu8y3PeTFvaVYGJ7BwlwHv5QQDPasvreqFnZkkKWLAHaSMyJKqJzFWum6uSFuZDncCCgYNgA8wuZwRmeDVJwe1pu4T3Y/tMczIorpOoqFG2WRmUMnDISSsypECBE5IkedEtX1zZZdSW23DCsDJVWVSIb/inA7eooDZ0RBbCbt5bl48LETsSYGeN0+mKm1F/dbCoP2TtJg3MEr+1/WYkkiBBgCltc6m+WFNFFp+pUL952YmPeT+2bIloxJzk12hQsg5LGT+7/AI0quS7f6qcF6L1BGIW4zBGQ3E8MXD8SlS4SBEspMySDPnFBOme8ub/dwIIhdrKdwTaQoAUjwtjvA7xQvp3WLguQrlRvlsSTErtMmT5djnvVvUa103/sqP2QJOYBJDL4QRAIBI8vOsYUqlMw2OHX7PglxCM2ArIANq7RkXAGMjxK0Lld3IiDgYpa+w2lK3ba4vCY2geIGSgBhiY2mB/WPJJnMWNQTc3gGFG4nOFMkQSJ2biTyZkfU+Ov371pGfeSttdmxZXcWaGALZaQVmcQMVL6RaCXY9/H+BFhEqxZ6wzQVQEK4LBRkEbCJaJMHbBwBBzRXTdSecKdoECNstiC/ImJMjBEHmKzFjUM15mYuX3CCFG/aTPhWcqPhAAHOB2o3a0keJmKMJYygIIjaNgGUK7ixABmPXFd11js/Xrx8wuBWq6G2JLbiQWPGJ2kYBMd8flUHU7xDWQCRJE/3gP4mq/R+ooto7nVSBHiIBM9z6z5/wCJhu9ZRtjbl8MY3CZmcZr0ljbeoAFVqjiDgjWofCDz3f5/Gs90TW4uF3km5CgnJ8MkKOTxwPKr+v6qg92FdW5WFYE5iPxFY/rOrAse6W4iszb8sACFHwye8kcjtVmq1wZLMxklyZhZ72mus2ocsJUyVBA3CWjxTkZoGyk54j1/j9KJdQ16t4WVPCABt3TwBnO3hVHB+fJoe6zwPX+eM96z77nYuEFWmYCFvP0YXZ1QXdMWm7kgHHE/Ot1pL/8ARaw+TuPsKwv6Mr9uwL1xyhfwrsJi4uTJEj4T4eD+z6VrrntPpwlxVtopfcT4hBJxLQc1cbUZAlTddosj7easG1Zzw89+ynyq9+kUxqNCZ4Yn/wBdryqfWaKzcCb7aEKQwBZvrI35EdiIq91/VafUC3utofdncpLHHAwVYRwPTApu2pgiCha18YhXulasNej9w/wryPrVkHVagAcNdJ5OQ7DzxXp/Tuo27Tl9tsiIw2ZkcSx/Chmu0Fm7de4LdkFznBJMjxTDiZ7470DqlPRS1rwMUX6Pqf8A9utt5Ef+6KzHsndCdR1In4roP3dj/GtLpOpJb04sm3bGCBEbe5Hh9Pn2ofYtolz3qpb3FgT4cmDME0F6nvRQ9GdJC67UL3YW3+6bf+T8KM6RZRQO6/kYn5VnNR10O4ZFVWgiYyfIEx2z96k0ntTcsTCN8IHhJHEk8A8zx6Up7m5g+qNodqFS/SPoGOnRvdlgLzLx+4SQvmZQYGcedYJr5Dr72NkbUS2xBXyB2weRBM8ivQ+te0zajTXrd1b6IFklQzEEMCIUqAfuOeRzXmWh1zi9CrET4XwAD8UkiR8/5xVGo0kkoHt1Vu5p1v3Axuoj8XBkN+4V5DGMfu+fFFel2BZVTbJuo+0SoUEEbnDbR4jEcGcEwfMN1RLRV4hGUyBLkNyDyeJA+vzpaFbq7iSwlRs3ElRnzJxjynnyMhUOuggxGh/CS4SFuOv6kJdssTEtA+fg/hNTdRvhrVxZ5/isVn+lBb6BCwZkaSu73pB8IDKbkFdvknfzGKtaixb1Y90nvbbHIJB2uQCBPdeZjEx9RdHalMXjUbB4buKRBaQE/pWq/oEBPH88UJ6vp1m6CCRCvA7wSI9eBVPXI2mvOgXauDtkkfDBMiYzkT25A4qzqr5X9XuvHu79t4KySNrAHB2z2xu/azEVZZWpVmiNetFYYXKporulZpIYO3aPCDgRMjnnmMHjtVvi3affYdGSQSGCl1zkLOWA8x594NUdVswEnCw0qFkznG5gcRnHJ8sstA7hBY5zyTHrHPy9KoClcdMnuR3YR3UITeui3jcu5WO74WCk7QAZIYn+8fWqun1zW2BHxruDBu3iycAjtHpn50R6/wBQLQ3vBuKqrBVKHaFZWbxScj/lPagLOIERBUzg85zng/U8VwIeZ0TsQIKqXSykjj08q5UiBYyT/n6UqfKiUV1tr3ZJJkOQexzJkMQRn5cd+0usaz3ihWubN2G3kEbTu3KpJOwGfSPLvVQuAxhftI5754zjHmfOl+pkNiOMSQvPcT8/wNIaIzQaKXU2gqgqyywwARO4gSxbkzx9cxFGumaa2xG0srL4e+3dJYlyclWO0lVB58qzioSQYBG4CJ58WBmOZ8vtVmxqXV28YWCSRAknuuckYjkiKiq2+2AV0ovftqtwe7S3BYFSC3hcESgnIgzAGMYmiWn1lt2di5CPCmQzL4vTfILRgiYAxFZmTccwjBGzkMZwczE5B/PNWRO9VC3F/rsRHiAgEgEmBGc/Kq1Rl5sE4whnBbLTahbkIwuBVAXYdwByh3GQTAMme4fORNSa/oAMe6hCP64BDKYjIPOePSs70RHO5nc7S52Kxa2LnAmZJZckbCCDJ8oGj0GkW4q+8nchlDulCAo7EcCDgmcHvxlVHvs7vkdgPLrrRKfUgqEWhaHvbQt77DbvEJBxwQuQQTM4j6VketaY37mIJDEkW1jDNEncQPKB3rSXLC23v7l+IgQwAQ+IR7vdMSMnsPyf1vqKHTvetNZV1hW2kEsIOwA7Z3RwT5mOatUbU9uETOR749yhbUdkvOL1gq21oEYx28894Jg/KpLdsDIM4zAj7GeatafbHiaQZOVOZ5PzkHP41Bcde24wJ7wM88cZGT5j5VryThCf8x0Wu/RtbJOpgEz7vG4zEuQSODx3OK22otftFY2gnJEYEwYnyrHfouu7f1kEmSLXfGDc7VruqatRZu5GLb/+01aa3BNmFmNJ7ZNdvbAi8qIg/tERnM9pwKL+1jXNNZ33USCdo2AAyRgwoGfr5VgOj6gJqUdh4S9nOc5Sa9A/Sb1a3c0yBTxdUmQRgHJpTWEmCetUwuAxCf7HdUuakEKqSEBBYGYmMyGz60I9qPbV9NqmtFFlAslZ/aUMBEKOCOPvS/R11q3avMGbm0SPL/WCs3+kPUJc6hddMhlT6kWwO3yH2qbsDFcHYr03pmpuXdKLw2bSjNBmcTPKz286yvQvax7zpAUKzqkEcEkAEEE+Y86Ley3tFaXpyI07tjDgd9x8/WvPvZvqS2RbLf7dSP8AhNsmuLXRgukLd+27PpxaLEf0lzYNv7JI5yB9qrdEutqSxZgGt7RAX4lORJnGZ7Uv0hdXS+lnaQoS6G8UZgHHP+Yod7B9TU3b2YBVIxyQSDH3FFcN5RewR7ruiY6bUeLwi07QBkFVJxkR2zXm50nvF8ILsogs5hQDmS27tPGRj1Nesa8i5pr6gg7rVxfujCfmK8VtIDzP+f8ApQVWHMJbscUbVLaWirW1ubTJJYiDMc8xmcRPlJqo1wG0qgqQC2YIhsfCcYgDB9PpSNoDt+Qp+kRzIRGcHkKCc9jgc0kU4xlLjVWeldQa1dBWf3lUCWHYRwSDHHrR/SbTATwXCC3hVSobCn3ZMsok4AIHb0oRptHqUVttooI3ktCEBeSpgFMHn0oe1wO0hGyRO0yYzJgd/wCR86S6mKpJHLHzUQCtT0/THUqtzU6hm2AMFYhrceKQ/A3RuH17gZdqF07DeqIwVBsgnYuXncowO3ND9F1Nbdo22WB4sOh38g+OD4jlo4HnNUL2qR7m9gdkQRAHAwcSO58+AKrik8vMSAMow9IzQwSVp7HRdPeJcWxDCWKmAuMQAYU9v+tRabpVk7blnwhZBJiCSwgRJ4OAJ7Hg1YTWW2ssio5uKIa2dpG05HB2n5jz9KBX+u3ANs+GcKoCQVI2/D8XHf8AwpDadd04nx3fn0QXXxiiXXOiBla6rl2Enb4iWn4srkSMQfTjiso9ogCRzI7enI+tFtNrrot3LhczG0b++6ASowJzz6d8VVNty/8Aq1Untt2jiMTgD/rV+zNe0FpMwnNvRiqpXbiBjziZ7+VKrm26nhHA8gGHnggGaVWrrtymVD+q5EnBIH3P4Vd6xcF287KV24ChJCwFUDaD2xXr2h6TaZf9Tbj+ysflVxejWwIFtAPIW1j8qxHdqAH6eaWK+GS8YvezbolpzctRdMBQ/iUwT/SCPDwfP8pZd9nGVZ324EcMScmBAivSesdOtHXaKzst+I3nYbEG4LbIUERnJmP3T5UaPslpf91sf+Cn8qYe0w1oJbmJ5kfhFtRnC8m/7LPuCJeQwm4liVUAtG0QCSSZOOwNXOnfo41F5vBc06+r3WUf/jzXpV32X03fS2D/ANzb/wDjVa57OaaCBptOCe/uLRj7pQDtRn2rhXpzkV5yOl3NPqnsXryEWAM22uMk3ArAWyADwcnAxz3pukuXBdLXGbOYG1mOzAmSo+s57zW11HsAXIK3LRA5UabSjHYA21Ujz/lUVv2MurcB9wHUclVYgcmdgjxfITxRCtSqEmRiMo/mqnZh5n1Cz3VultqLjO+rQ7RO33br4VE8AnIGYkyQc+RXQezlq7pClu5bZmXaWdH2lhuAfJBXtwD8M96N/wCgYJjQggzg2bpweQYMHnyqzZt3bQi3olEn/d7pjieT5UF1xDQ12AIwgD0hMNndOJHXgsE/6PnZUV9RpVCAqPE85JJZvD8Uk94xRK97E27t0lr1pbRtW7agM28BFXknEyB54A9a16veiP1CyR66Np+vrUyXL/8AuFn/AMm1aYtLtwVjZjU9eSzPT/YjT2d3utVt3RPiB4mOV9as3PZa0ykHWYIII3ACD9K0gbUf7ha/8m1SKdT/ALja/wDKGmfGPG5DsWb+awi/o10gYN+s5BkHcOR9KK9Q9lbV+2lu5qJW3MAHzgk5XvEmtRt1XbR2x/8Aaj+VOFvWf7rb/wDLJ/EUHxb+CnZM381hrPsJpkMpqGBjbz2mY+Gu6n2G0rndcuktwTP8q2zaXWnjTIP+4sj8xSOi6h2tIP8AutP/ABFQbU7gp2Td/NYu37KaVAFTUMAOxkiqh9iuniP6UiDP7fOPX0refq/Ux+zH/Dox+dIDqXdtv/FpB+Vd8U86hTsmj+rGH2b0D4a4zweDu5+9XNL7OaJDKWz9LefvzWla5rxg6pR871kflTTa1h51ij/7g/8AJU/FvzLgo2LNAhtnp1lAfd2r/wAltkz+BqjqPZPT3BA0F70K2TbP3VRR0aLVH/8AnIR6ai8fyU0w6Bz8etH0e+3/AC0DrUdXBTs2DTrzWe0/6N0mRpdUYMiSw9eyifrRbTexeyY0VwgkkhrzxJMk7SwA+1Sv0+1+3rM//wCd4/mBTR0jTT/9TPy07f8AM9IdamnNwQltMZx4qpd9iG957xdOtpuxW5YDLz3ZvU/xmuWvZO4vOpZZ5C6qwgnvi2B+FE10GmGDdun+zaQfm5qX9R0v/wDZP/hAfbNJdamauUXqfRWI13shfN7cW011VEJ73Ue8aPUNPefvTbHs9dRwxTQbe6iIOP6wtGCMwc88dxsNW+itCX96B+89sfgiTQO/7edMGFV3P9q7+Ytijp1GvMtE+BKCKRMygvUeiXJ8F22bcEYRw3kQRbtbSO84+QoJohpzcPvj7xlUgKUKeLA3NLrMAHEHtWhvfpI0gPg0Ttnk3nHbtOfwFUr/ALc6a5lumI8eblj+K1co0+Ecl0UxlzRDS2bJvKlosouL7rYbQuPDGfi97hQckbeA3nINf9hzEvqHJAIH9GFwexLMfTM9qB9O/SbprIIs6G3anmIB+pVJNOufpS3SFt2kB8veA/fAoxQtJcLjgAMpIUPqU/5PsrOi6C7puL7TLCNqmNrFYmPSu0EX2wAnaQASWje3LMWY89ySa7Vl1nthJIe3zVO+NPT9IJovZ++4BW4BifE9wc/2QadqOkvbzc1igSODqGOTAwUA/GlSrPfUcat3ipvkFU7V4e+j3zQEIFwhiZmTiZiJ796t2Nfd4t3b7T399cUfbcIFKlV1tNpc0HVHKJ6LXa22wb3xHeCzv99x/jWlte1+ptbRqFVwRI3RkY/2fH186VKrDrFZ3EXmAoA8jFaTQfpAUKCdKATwU2CTz3z96LaT28VwCdPeAPebR7x/XmlSrJqWemzBoVtlZ0LQ6bUC4u4KR6GJ/AkVOEHlSpVSV0Jt3UIilmwB9aAa7r73MW/AnnPiP1Hwj5UqVVrQ8gQEt50VD393+u/99v5043n/AK7f3j/OlSqmFXA4pylz+0394/zpDS3GmD/6j/OlSriYTm0wnjptwjt27+lQv0ZsyR4eeTFdpVwcSU80RCit9NPaD/n/AK05bBXvGJ4nmlSp7UF0BWEsPwGHzjt964+jaJxH+PlSpVM4psYKM4jcO49fTz9KRe2VxM9/48/KlSqUJSXTqQCSBPYif8/Sk+isxkkfIf40qVCQlEA5hcTpto/C7T5R+PNU9dp7qGLSo39tyv5K2aVKlg70p1NsZIZrbPUHWbKqjeRuIyfc2wePSsZ1PpHUrkm7cPhHCsAMY7MP89qVKrdGrcODR5KlWFzELNP069MMpnuZQn7lql/0Bf2ybUDzLr+QY/5NKlWs+0OAEAKoaxmFXTRKTEggcxux9wKde6aVEgbpiIPn86VKn3yCmlxBhU9yDBDT3gj+VKlSq1CfC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hQSERUUERQWFRQVFxoYGBcXFxcZFhoaGhYXGBUYFRgXHCYhGBkjHRgXIC8gIycpLC0vFx8xNTAqNScrLCkBCQoKDgwOGg8PGiwlHyQqLC4qKiovKiwsLSwsLCwsLCwsLCw0KiwsLCwsKiwsLCwwLCwsLCosLCwsLCwpLCwsKf/AABEIALcBEwMBIgACEQEDEQH/xAAbAAABBQEBAAAAAAAAAAAAAAAFAAIDBAYBB//EAEsQAAIBAwMCAwYCBgYHBwMFAAECEQADIQQSMQVBIlFhBhMycYGRobEHFEJiwdEjUnKS4fAVM1NUgsLxFoOTlKKy0jSEsyQlRGRz/8QAGwEAAgMBAQEAAAAAAAAAAAAAAgMBBAUABgf/xAAzEQABAwEFBQYHAQADAAAAAAABAAIRAwQSITFBE1FhofAFcYGRsdEUIjJSweHxQhUjYv/aAAwDAQACEQMRAD8A8XFzgQOAJjOCeD2q/YQesRye9UFY+dd3H1oajS5JRIWQDuXxgYiYYGM/MVP0vqAWQx2yQcgwYM9jzjn5YNUVuBctBDDAz4YiD9MfOKewGN3hJ7kSrbsiY45ny+Xau6no5E2DmtT07QAzcWTcywVWIUmTjcIE+RPc9oq2yXDdBtF1thwX3pHuyJU+6JKggwvhGQYJmh3TtXbtbRIYlRIMQR4dy8geZE+vFFm6laZWZCxwIk5PiAIIjwgceceZzWa+8Dkq7s07W6dGRkLvuuEldzlLRKk4zuCkA8SAY7DAx+stsmHEeU+X7p4Iz2863492y7XtkhxxKkHbkHYQVYwSI549IC9T6Pd2n3Li5bLltjEI1sjcYKs0cAZJ5k96dZ7SR8rjhx/G5CMCsosBl3yFMTHl54nNGelau2x2WkGCOcs3efEMrgmPypmqs3LbMjLuAjw7N/rKNE4lhOPLNSdL9mj7ksphiNw3zPhll8Ime+McVfrGmRmizGKvvpRcVrmnGy4GlgGBJUkTuYnEdjIhTRPpHT9SxVbl4PbI2kIx4MkSRBkYEiDwfOgXThfsP7y7bZtwmQYE4mGJGSPyjtRn9fuXvDZu+7ubsQR4htwpyQfLEwI8qrNeaT4cAQDmlOBiFsdHp9iQCc55mMAEA/SnsaFdE6ddTx3nYscbSQVESJWOARBjn1omxr3Fkk0xLY65dyxK+D85TGNMY11jUZNXUlcJqNzTmNQu1RCKVG5qFqexqNjUqZUbUwmnMaYTXKU0mmGnE0w1CIJrVG1PNMNQiUbUlpGktQiUy1PbqBKmAwflQlQrONpmY7wCT+FZb2hMEG2SM/CJAMiBzEcZOflmuanV3LZCMWyZ3SDAbAAIiMTz5+lVb+ra8vjRHZgYeDvH7wIwQCOf3a8xb7WKo2bhEHrdC1KFG5jMyhlvUFXJJAJg4zEyIUGO84nMVZ65pVkXFgBvWCx7kIFAX1ySZ+dDbmlhdrkgggZWAe4Unk/Tz+tG7d8e6G5SWtt4BgDcAABE5IifLispxuuDgrxwKFp0m4RIQ/l+BpVqP9HO2QcHyDf/AC5+gpUv4niEF9Y21YUrOS3MdoEzB5Jx9qntJbuEzKsQTJ+HCk8dlMc5o3p+kMWu3LsJuzEKwGMn+0M+Yz3rPsnvr0WVYr2Ewds5JJ4GY+3yr01WgaQEiZ01KTTqCqSActdAmNaIG4Z8iPKM/Ig1K9z+iZSA8dz8QxMqRnzwaku2ratG4uvAjwn1gH7DOc81VLruxgZCnEwREHtwTnFYrm5g6KyCDkp7GpEFu6qsg8ETtMx8XImfIUQ02vnd7ogMRuCj4WgEkKMwxAJ+ooZoWE8R9fLOfXEfwokSBtK+a7Zz6hZ58sjv86r1GCEJOKI6T2jY+A7WVlAjIO4MNrRMbvjB45Hlg7ob9sMjNhiSo3evw7pPHz8h5VhrniuFlPJmYzJ545PfHnx2op0twdisZggrBAwSZK9iZUfKqlWiIkYb0LgNFqBoFe8bgeW4ZfEZMLGN/IG3gE8HvXNXozu99ac+9Q+NBckcKD4WHcRiRGMHNM1dxPcrua4Ftnd7wQWBU7trjadgH0mAJyaGfqrqzXAxUEBpYkkht4IuAAggEsPCYwM9hNGjUewv0HolSi+u6khU7GYhSAwJJOQYByFII7AHtwaC9JvRfLBgwBKlSRIMyQC5ncAT+HNWj7Ni/NxLxPJO4QuZY7WGRkEZ4rM+5914xK+KNryHUFAWwI5OI5xNaJoOdTFTDHDDr9oWAGQDivUNP10naLgAJPwgzHMlyFAHAAA/6EnryS711/MmYUnvIWJJGWBHePrXoPTus2tiKsgsJgkkzAHLHPb7GtDs+3Oouu13YHfMqnabNIBaMeCKsaYTXd340xjXqmuDmhwyKyyCDBTHNQOasW0LHEfMhivyO0E1BqrRRip5HfMEdiJAxQCqw1DTnECUw03BgfoTChY1Exp7GomNNQJpNMJrpNNNQpTTTTTjTTUIwmGmGnmmGhRBMNJaRpLUIlMtOu2tykBip81MEUxamAoS0OEFcDBkLHe0dpLbH+k3tEEMW3DBA4x9/wAOwXT6hwcE898/SPkD27V6A3s7YYglRiT8yf2iTyfnTbnR9MEeSucsSwGecmZA4x5Csit2eHuMEDgtKna2taAQSVjV6mzQpILg4ggZORJIzny86ku69g8lMOFyBhu0HnMz/KqfWLam83uwTLQsA+MmQSBHniBRuxrzplS3bYAgbmLATubIBG8wY7T9BXnrRTFJ10QVfnAFWrS6iBi4voCMeQxH+fPmlUNvrl2PC6xJPIIySTE8CTx24pVRLX7ggU3tL1EW7JX9q4I+n7R+2PrTfZ+z7qywIC3XPfk4DWwB9QYnz+lXo/SXv3BfvE8yuOfKAeFHbz5+ZXWWSowQxnxsQBGZG5hEHP3Ar6CwOqONdw0gDhv7z6LKN2m3Yg469cEC9orBe4txF5A3FRI35PiYKFMcc0LvkE7CPPjsYPH2ohrtNduWty+JQW4EtCwBvI5WJj5elDWsFArrggw0jhoPA8sE/bFYFtZ/2F2/FalDBsbkhfIVrbjIjaZ+HMn7/wAT508XjkGQpjHaY8vnNds6c3STyZEt2EyBI7ScCnNpyAAwiPsJgwSOOfwqjUY6ASMEyRMKXR3RtKlc4g55Gd2PXmOxxRLRW13Lc4QmWzDIYJYERDIIzGcqR3kYl5QTyIB+c9uOD+H51dtEu4A3eOAQomCPDO0YECZz5YpBkLonBGtJ7TrbKkiZYhogHaVG2fOOJjhvlQrWXLi3P6NibbKdgB3JEEhNpwIJ+EH5VT6nYdVEcgkAbIgALIwTgyMHiMRwaum1BublYIfDOQJ+agx8yMefz5jBT+amVBYE/R9Uusyw0MOBwCRkbjz9o4HrV61ZYybhlR4nnkgAHnsMrMmfuah1GnDWkbaiuxAJkd1gBhz2x86K3ejqCotbvEHmXnaxUCeJcSC3Hb7MbVpRDsM1Lnxkg+psJvBEhSDwSYOCBkYzIg+f1rS9D6hvKocrPhMeIkEQTxkcf8VWNL7EA2UBkXFKkndhhJng4lRHYz3GDWi6Z0S3YHhUBjyfqY+v0HFaNnsFW0MDmugHruKoV7XTaYzKvlqic05modreqpbJBIx+Z4H559K9K+oLPTl5mPMrIp0zWfdb/EU0m5htDACZ8RhZjJPngU3rSFXUb1cBcFSCMsxPy+RoCvtTbYgKZM8ftRmTH0q1qus24TcVBnAJhiGfaYHzM/SsEWy7aDVLM9FtmyF1AU73iusajY1wXc7Sc5+sR+MEH6/Oka9BSqtqsD25LDqU3UnXXJhpprprhphQhNNNNONNNCjCaaYacaaaFEE01xa6aS1CNSLUy1Etdv6cOpB+nmD2IqFCma8okMQMcEgYrC+02otNc8AJWIBUAg+gM/Lj086b1a06vy7LbP7cld0ZCg5KxHlicRTtPrSbgc2w14OCDJCwNsjYR4SDHyng1kWp7qp2ZbGOa1KFLZC/M8EM0bhGFzKwwjvg9/MmDxiauai4rlrzljyNvEiMSw+GRJjnxVZu3bV1wLSG0G5jYoyVJ3uSOIOBE+XnY1/Rrdu04GoUqIZROC+Ad22RgAwBzjsDOW6xkmWmeOXqrW1bInPchn68VgKrxAiT5ifT8q7Qy5qIMQPrM0qp7JPuL022KsBAcGobYqwlfQF5MoF+ptp7o4e3dYhgF8ZnMN2McTjnzE1d67oFfTlLKp4zOSQTBzEAkntHrRdRVhDStiC0t0Kaa5kO1HNeZ3PZ0oFN5Sm9RtzOf25jIjBjvOPIWPcgJG4upBaCAMA7T4pJAnyIJk45redQ6Ut8AMSIM4iD5SDyKzXV+kJZG1rnxn4FBNxpeVJJwYnvgQMVnPsDWSW9fhXqds2kB2aBWdHbS7B3BREM0QSSD4Qe0Hkn8qg1lzZcbaWCndPyZcDbxwRkCM1Y09kX3O0NsUQPETABI3yf3j9PlVTU23W4feQT8MbgfDJHPIAjkjifUVgVaJa++PpOC1GvxAOal1t5QBDBmcIclvDyYJJkRuOTA5+Zoa24N0iQDnA2kT8UDEVz3RYnBMDj6x38p49Ps3VW23gFSCQBiTPqB/AeRpAZOLQmDNEtNrkW2B3zCHgcgR6+tGLHWSPCjhgCIEmYPkOPOfmDms3YcI0sFg9yCSByp8zMRHzoz0BdOXLNbumSQFQG5xy2ciBJzJ8ppXw20MEeaTUwErfdK1rMoGwhOAZxiZ8/T0q+xpmkvq9sMnwniefw+1dc17Ds2hsaAaHXh1lqvPV33nkxCSW2c7bY3OeB6x39KudP9iNPY8Wo23r0+JmG4TkkqnC5yJk5PFWvZ7VJbS63N2VA89mSdvzIgx5Cq+ut37i3AmGjwHvJmcZj7VR7QrOdU2YwA/K07BSDWX9Si69WS3hFMDt4VHH7sd81y77TwVVkLLcmZhowAuHkEYP3FDE6DeOo3Z937uNsN8W8mc44+tD72ifTWbNu9J3OVZocxlnHiHGGAyIPGKyiBvWo2ZxR7Xezmk1WbIGnvTuG0bUYgRDrxBEZUA4HIEVjtXp2tuyOIZTBHr/L1rUWOmX0L7sjcoT+wyoCSfMNuOZqt7alS9r/AGmxtxjlQ0Wz+DfhWn2ZVLXmnmDyWZ2jTDm39QswaaalK00rW8scKM001JtrhWhRBRGmmpStNK0JRhQmktSFaSrUIl1amWmKKlUVy5Cesm0pLMhuXdoAVZJAY8+SDHJ8qzj+9uHZasG2eSzMWIAgkeIbVklZAE4yK0HUei3D/qmKliJYOwIAnHOeT8vWgV3oFx75tS7IsSzEkNmcScNBYT+6eJis2ttnzhGmHvHNaNE02jPz9svBCU0anZ4i7k5VVLwIwBkbm9AYEc9qsXOnQzQmxbZ8ZuHIB+EFeRgcCTnvFEH6e4um3pw42j4wuxQACJkCWLRyTie8SAjIdgh1E42zJGM+cSVGRyCKz6tAMwI6HE/r2vMqF2R68FcbTWhxftf3W/gp/M0qYvQbp+HjtOD5cAH86VL2H/j19118ff6L0FBU6UxFqVRXr15gqRKmWoVFSrUoSp1qr1DWWUj3zBd2JyDwe4yBG78asLSuaZH+NQ3zAoXAkYLmwDisPr/aO0oZdHbW2TKe8kfCY+Fe2CT2iKzSIW3Nhtg3NPkceU8wPqMCvQ+u+yyXfHuCRgnaIC5kAKOTMTWI6lo7dpNoLNcMgwpRGggqfHBxxA/wrDtNOo0y6IHhyW7ZatNwhsz581Dp7odtsxvUrmIEkEFioJ57meZp+uN33oksxQiHEZ28zML5CeD3mh1uy4Lc8AnvM8YPxD7/AJ1b6fr7tk+AnvgjHm0zjAEz2IBxmswVR9LpE69f1XXNxlsKXQam4dyBN6k+MFSwzkHwmVOCCRjieBVtUu2WW5aBAInaMFeQsCcyAfEJGGiKl6St5tSXClC7EfFByYbY5GQDGDzEd62fR+jXLQ93cKvbWQsiSAQQQp5AAMQZ47d7VOzstILJJiRO7rrNVK1cU8YHdvUPR/aEsigqxcxuBJMZgjjn/Oa0Wn0jXHW2o8TGPQeZPoMn5CoF06KSQoBPeKIdB6ibOoRwAZ8Of3sA/ePxq5ZLJWsdN5L72HyjTrqVnPqU6z2iIxxK1um6LZ00L8TkctyY5wOflx8jVa71T9lfAx4ECP8APyqrrdX4C5LSGM5ntMAsOM1QTUf/AKpkwNtxFHyKKTPnzXnnOqVXXiV6BrW0xAVw9WLCRuESeWzA48hXbevMzDARJALZztj8PKszp9QT1HYD4f1O40Zifec+VN6TdP8Ao9mmCC+RPbVxU7BwGJU3wVt9B1fcR4iFOADBM85mDFWL3S7OqtgXUCs07CIDj1Uf5nvWbW8Vsu+DsuAAHjNoGPwNHrT7VG0wyoCpxuAZRugxxn8aBpfSIcCuc1rxBXn/AFDQNZuNbf4kMHyPcEehBB+tVStGfaXUG5q7zNzvK/3PB/y0LK17Sm4uYC7OBK8s9oDiBlKh21zbUxWubaIrgoCtNK1OVppWhRKArXAtTFa4FqES4BT1FILTwKhcugV1UroFPAqQVCB9fW7cQqgKLMFjJJyuQqZIie+fLuMnqtEyXWX3d24VEqDtAgct4QZPIgD+Veg9RIFp90xtMwJMek151dbdcCaeyF3RHvF8Ux6mDgTBEcxM5p2sCAdetMloWUmCNOtUZHSnOdlhfQlz+IcfPgfIUq7p/ZAlQbofeedpBX6cfbtSqBScRNzn+lxqtB+rl+1q1SpFWnBacFrXWQuAU9RXbulu7N1u07z8MKSCc9wMcHmB60/TaC+UG+zcDR4gLbxPeMcUn4intNnOPXNHsn3L8YJCpFNOHT7v+yu/+G/8qcdFcAJa3cAHJKMAPmSMU683elQUhUNzQ22feVBYd+/IP8Pz86lFIGoLQc1AJGShbQWyyvsXcswQIwRBB8x6elSDTJ/UXmeBz5/Ouk0qi43cpvHeklpVG1QAPIDFdJrk12pAAXYlJNs+IkDzAk1pNF7Lr4WBaSQQWB8JBBhhj4h84nvQjpFj+lR3/wBWCdx9IMwJmaNar2o06MPdWyzLME7miZB4xxI5rG7QtRYbjD3x6LXsNmDhecO6fVWr3s8XVlvPtDMSFQAvEARMfXg0270vT27hcp42YMWd2mQoUHYD5ADC0H1XtXduT8QB7AR27xz9SaHNqmPMz5VigVD9LfwtYlgzKLHU6e25dbFnft27tiztmYnbO30qq/XhhRZsi3kbfdWtpkyRBE5IJx3oZk4OO5PI5OBHJikrGHhTkjb5H5eVTsnuzPkovtGQWosdZ0txDbvadVViCfdkrmCsxI7T3NG7Nixd/wBTdE7AgRjBxEHMHt615wGIAkcwCByD3nsfnTv1ojz/AD/woDQqaYohUZrgiXX+ns2tvIiyxeQMD4oI585qT/sm/uyzeFknfBD/ANnw25I5E88E0Nt9fKOHYSy8EjIxHPyOM0a0nt5p22i8WUgYIYjEZnf8XHO6tB1vqBrWgRGcqi2xMLnOJmVmWTODI8/OubKJ9UVWuu9uChMiIHIHIHGapbK2adQVGhwWU+mWOIKrlKaUqwUrmyiQwqxSubKslK5srlKhCU4LUot10rFQuUQWngU4L5V3bUKU0rPNc9ypIJUSOD5fKnxSrpXLs0qbSrpXKtqNVsdV2yCcmeOeB3jH0q6m2Yaf+GJrIt1InUENt8IPAmQxGYVzGfU/SM3n6gA+y5GVyyk7ln4WYTAnsOZFYVo7ZfRc9pBIOWUjwPt4FaLLA1zWnorf6H2kS3aFsWSRiTuyY8/qSf8AIq23tdbYydMJP7x7CB28sVk7XVoG1ElVUZVpEZxgcwB96db6y23e1raoEk7wYHnG2s81A4bTaTOsFXQYwDeYWtPtVbIj9XA+RE/crViz7XWgxZrOGAU+KRGBEbfQc1lB1XyAOJ8LEmJIkjaIGKTdRDKu5WAMQCJP2oGvD2XmVJ8CjaZP0+i2132g0Z+FFB7H3VskHsR4qb/pfREDcisf6z20Y8nE7qypvooyD/d/xrtrVI0xOP3T/OiD3gTfHmpLWn/PJadOpaKcLbVe6raUBv7QnI/xpNr+n/7Oz/4K/wADWXua22OZ/umk+pSJz/dai2tQf7HmVGzYf8clqB1LQQN623Pm1oEx2Hypg6joAfhtKvcC0M84M9qx79TtSRmR5I/8Kr3uqWQDOI/db+VTtakxfHmuuU87vJaXrPUdOXtDS7VksHVV2iNshvKQRH1qI3R/kj+dZnR6xHuoqEjdj4XGInuB5VZtF51Jk/0XwDPIX8sDzquYm84Xp1nh+k9owhuEaQjxnyP3H86YHnj8x/Osuly9GDPzutP1FX+oLcXZsPKyfGVz9Oe9V21mlpNzLinFhkC8jDNHP5j+dcn0/EfzoJ0x2d9rk8E4csMR3J9aHt1jJG4z5bz+U1Brtuh1zmu2ZmLy1G+f+o/nTXMc/mP50Iu3G9yjqcsYyxAxPcfKo9J7w3FVyNrSP9YzHicA/KiNZl8NuZxrvXXDBMoyDPA/EfzpjP8A5kfzoHrBdBeGgCY23G3QMDHE1Obbm0rQ24tBEnABwec8CpZVa5xFzLioLSADeWs6MdKEJvMpdj8LIWCgeWCCT/nvRJ9T07+pb/uP/KsddVbUBjM5Eg/L+Bpn65bM+n7rVcDnMwa6B3pJa12LhPgtVb1WgE71tnOALbAAeWFE/XyqK9rdBuEC2F7/ANGxJ9MjH0IrKNrrfb/2tUL6y2DBB/umj2lT7x5lBcZ9vJa691Hp0eFbYPaVc/nSXq/To8YRm7nYwn7Y8qyL6hImDH9k/wA6rtq7Z4B/u/411+p9/MrrrPt5LTXfarTgxbQ7VLbfd4GfMQZOJz51G3tfYgD3d2R33HP4VltPrFDFVUz5RHlnvUV/q5AWLZO7zIXy77T51FMOcJLuRKl5DcI9Fp39r7PZL3y3Y/8AZj6UL6v7T2SN211g5LHEHjhBHagbdcYAn3Q2r8R96uBOZ8PI5j0qp13UG7YcBSI2sH5Xnwnjg5Hy7Uyk6HFzKgkcCkuc1wuubgeK1SmRI70ooL7NalVtqhK+IyqqdxAOfERIGePmPOAY1l7YjNtZtonaolj8h3NegpVRUYHD3WK6mQ+6uxSrD3fbe+GYBUgMR3nk4PrSqn/yNHirfwFTeERu6Ta4KK21jKGFbeg52eQn5RHeqOoZ9wCN/TNvRhIEDfGTug+m2eR61CvXmvQsf0aFpO+QTG45GYJwTzkZ5panUlmU4hdzZnaSWCA8SAuDDFjIPGBXjAx8/PmtRogQjel1V62NrblEETwDAJaBgGCJkc8c4orc6yPc3SxnYpO1FBYkSR7znw4HH9b0msmdQ5uhbbNcW3JT3gMOWAyQfFiZjnEwTFXrOtloLhSibTtMspY5k8wTtAB5kgzuiq7qZaQct4HsiWg0GtQuLfjNwIrtA2FiduDtADhAyyfXM8DVam0CLYIGN35KP4Gsv0/T2ldnYneSAgkkCVgsqD4cSDHNaW5e3bCpxtn7s1afZr23SAfDcge3GVT0b77jAxCtjA9fvxXepXPdrK7Vlu4x3/wqXQ2Ar4MzJPHkfIetN1em94sM0CZxH8Qa2GhpCrm8BxUhsArkCSwzHp/hVLS6jfcuLKlVMQBkGeG+kY9au3HO1f7R/jVDRaMWmcq0+8feZIwTExHb5zRBrVxJQ/rN4W97IAM5wDgKJxI9KyNr2pUhjd2sXIGD8OcElo2iJx6etSe2nVyLjISm0lsMpM9oJUgqDPI8qyvUdYHVUyFHE/s94OBxx/Gs+vJq8Aeu/wBlLGk4lejezms36xVBUqASI5+HvnjNam0v/wBT6z+VYL9HWnA1FtlMzbIyAOFj5j7wftW9sHw6n5t+VXHgGI6wTmSFjvb281uxbKOyEvkoSCfAxgkESKte2d511GiCu6qWAIUkBvHbEMAcjnnzNW9bp7TrF1AwBxvEifScVf63Yts1r3iqxA8O4AkHB8M8HHagYWNbEemqa6SZlS9N0gW9MZ2mM4iRPh/jVQ6cwVxtk42Db9ttW+kge8Bz8J5nzHY0Guag+9YbRsg+PcOdxxHNVnMhoCYDJRk6Ue4tiBhuBgct2rLexWqLanUqzs+y6YDEnaJcQsnAxWi08fqi8kBz6n42+9QaCzZW6DbtoHLDcVVQ08+KM9zzRwIEjHDkolN0Z3NqATJW6wz2lVaB6ZoxbX+j+v8ACq12ynvXhVkmWIAmdq5Y+cRzVzTD+iHyH5CpAF8kKDMBRdWKgW2eAoXJPGHJM/es5qeqr7y37u4nu7hMceLI+D7mq/6TOpOlm0qcMbk+eFQfX4uP5GsZo9Zc8Dwvuw3lkSQP+FQQD24FR8QGOIcMOcqrUvHJejazUItpjIUgmDjy/HJqr0LVG6Fd1iXZQCBIABAmMZicedYj2j1LXJW5tOzxRBBA7mSRBMNiG+EUR9ideBKrAUXEME+LkL5CQQZnzJxUsr36ouj5esc/wlkG7ela4z74p+zBxA+mfv8Aeq3tBdFqyLk7QMEwD6Dt5kUQ1AX3klobtz6/fmqvU9Olyzsu5TdDcjvuHGRkCtGGXihBdGKdYYKytxI8vPPahfW7m/TkowwGIOZUEHxQBOJFVevWWa3b92GdVMgAxMCRJPY8cHntQIdZvWwWGVtmAJ2hQxDEBSD2IAJJiTIPIo1K9Wm6KcR69xTDSvkEoRd1DlohiAxaVHODuZTHOc9q0Oo1Vu8y3PeTFvaVYGJ7BwlwHv5QQDPasvreqFnZkkKWLAHaSMyJKqJzFWum6uSFuZDncCCgYNgA8wuZwRmeDVJwe1pu4T3Y/tMczIorpOoqFG2WRmUMnDISSsypECBE5IkedEtX1zZZdSW23DCsDJVWVSIb/inA7eooDZ0RBbCbt5bl48LETsSYGeN0+mKm1F/dbCoP2TtJg3MEr+1/WYkkiBBgCltc6m+WFNFFp+pUL952YmPeT+2bIloxJzk12hQsg5LGT+7/AI0quS7f6qcF6L1BGIW4zBGQ3E8MXD8SlS4SBEspMySDPnFBOme8ub/dwIIhdrKdwTaQoAUjwtjvA7xQvp3WLguQrlRvlsSTErtMmT5djnvVvUa103/sqP2QJOYBJDL4QRAIBI8vOsYUqlMw2OHX7PglxCM2ArIANq7RkXAGMjxK0Lld3IiDgYpa+w2lK3ba4vCY2geIGSgBhiY2mB/WPJJnMWNQTc3gGFG4nOFMkQSJ2biTyZkfU+Ov371pGfeSttdmxZXcWaGALZaQVmcQMVL6RaCXY9/H+BFhEqxZ6wzQVQEK4LBRkEbCJaJMHbBwBBzRXTdSecKdoECNstiC/ImJMjBEHmKzFjUM15mYuX3CCFG/aTPhWcqPhAAHOB2o3a0keJmKMJYygIIjaNgGUK7ixABmPXFd11js/Xrx8wuBWq6G2JLbiQWPGJ2kYBMd8flUHU7xDWQCRJE/3gP4mq/R+ooto7nVSBHiIBM9z6z5/wCJhu9ZRtjbl8MY3CZmcZr0ljbeoAFVqjiDgjWofCDz3f5/Gs90TW4uF3km5CgnJ8MkKOTxwPKr+v6qg92FdW5WFYE5iPxFY/rOrAse6W4iszb8sACFHwye8kcjtVmq1wZLMxklyZhZ72mus2ocsJUyVBA3CWjxTkZoGyk54j1/j9KJdQ16t4WVPCABt3TwBnO3hVHB+fJoe6zwPX+eM96z77nYuEFWmYCFvP0YXZ1QXdMWm7kgHHE/Ot1pL/8ARaw+TuPsKwv6Mr9uwL1xyhfwrsJi4uTJEj4T4eD+z6VrrntPpwlxVtopfcT4hBJxLQc1cbUZAlTddosj7easG1Zzw89+ynyq9+kUxqNCZ4Yn/wBdryqfWaKzcCb7aEKQwBZvrI35EdiIq91/VafUC3utofdncpLHHAwVYRwPTApu2pgiCha18YhXulasNej9w/wryPrVkHVagAcNdJ5OQ7DzxXp/Tuo27Tl9tsiIw2ZkcSx/Chmu0Fm7de4LdkFznBJMjxTDiZ7470DqlPRS1rwMUX6Pqf8A9utt5Ef+6KzHsndCdR1In4roP3dj/GtLpOpJb04sm3bGCBEbe5Hh9Pn2ofYtolz3qpb3FgT4cmDME0F6nvRQ9GdJC67UL3YW3+6bf+T8KM6RZRQO6/kYn5VnNR10O4ZFVWgiYyfIEx2z96k0ntTcsTCN8IHhJHEk8A8zx6Up7m5g+qNodqFS/SPoGOnRvdlgLzLx+4SQvmZQYGcedYJr5Dr72NkbUS2xBXyB2weRBM8ivQ+te0zajTXrd1b6IFklQzEEMCIUqAfuOeRzXmWh1zi9CrET4XwAD8UkiR8/5xVGo0kkoHt1Vu5p1v3Axuoj8XBkN+4V5DGMfu+fFFel2BZVTbJuo+0SoUEEbnDbR4jEcGcEwfMN1RLRV4hGUyBLkNyDyeJA+vzpaFbq7iSwlRs3ElRnzJxjynnyMhUOuggxGh/CS4SFuOv6kJdssTEtA+fg/hNTdRvhrVxZ5/isVn+lBb6BCwZkaSu73pB8IDKbkFdvknfzGKtaixb1Y90nvbbHIJB2uQCBPdeZjEx9RdHalMXjUbB4buKRBaQE/pWq/oEBPH88UJ6vp1m6CCRCvA7wSI9eBVPXI2mvOgXauDtkkfDBMiYzkT25A4qzqr5X9XuvHu79t4KySNrAHB2z2xu/azEVZZWpVmiNetFYYXKporulZpIYO3aPCDgRMjnnmMHjtVvi3affYdGSQSGCl1zkLOWA8x594NUdVswEnCw0qFkznG5gcRnHJ8sstA7hBY5zyTHrHPy9KoClcdMnuR3YR3UITeui3jcu5WO74WCk7QAZIYn+8fWqun1zW2BHxruDBu3iycAjtHpn50R6/wBQLQ3vBuKqrBVKHaFZWbxScj/lPagLOIERBUzg85zng/U8VwIeZ0TsQIKqXSykjj08q5UiBYyT/n6UqfKiUV1tr3ZJJkOQexzJkMQRn5cd+0usaz3ihWubN2G3kEbTu3KpJOwGfSPLvVQuAxhftI5754zjHmfOl+pkNiOMSQvPcT8/wNIaIzQaKXU2gqgqyywwARO4gSxbkzx9cxFGumaa2xG0srL4e+3dJYlyclWO0lVB58qzioSQYBG4CJ58WBmOZ8vtVmxqXV28YWCSRAknuuckYjkiKiq2+2AV0ovftqtwe7S3BYFSC3hcESgnIgzAGMYmiWn1lt2di5CPCmQzL4vTfILRgiYAxFZmTccwjBGzkMZwczE5B/PNWRO9VC3F/rsRHiAgEgEmBGc/Kq1Rl5sE4whnBbLTahbkIwuBVAXYdwByh3GQTAMme4fORNSa/oAMe6hCP64BDKYjIPOePSs70RHO5nc7S52Kxa2LnAmZJZckbCCDJ8oGj0GkW4q+8nchlDulCAo7EcCDgmcHvxlVHvs7vkdgPLrrRKfUgqEWhaHvbQt77DbvEJBxwQuQQTM4j6VketaY37mIJDEkW1jDNEncQPKB3rSXLC23v7l+IgQwAQ+IR7vdMSMnsPyf1vqKHTvetNZV1hW2kEsIOwA7Z3RwT5mOatUbU9uETOR749yhbUdkvOL1gq21oEYx28894Jg/KpLdsDIM4zAj7GeatafbHiaQZOVOZ5PzkHP41Bcde24wJ7wM88cZGT5j5VryThCf8x0Wu/RtbJOpgEz7vG4zEuQSODx3OK22otftFY2gnJEYEwYnyrHfouu7f1kEmSLXfGDc7VruqatRZu5GLb/+01aa3BNmFmNJ7ZNdvbAi8qIg/tERnM9pwKL+1jXNNZ33USCdo2AAyRgwoGfr5VgOj6gJqUdh4S9nOc5Sa9A/Sb1a3c0yBTxdUmQRgHJpTWEmCetUwuAxCf7HdUuakEKqSEBBYGYmMyGz60I9qPbV9NqmtFFlAslZ/aUMBEKOCOPvS/R11q3avMGbm0SPL/WCs3+kPUJc6hddMhlT6kWwO3yH2qbsDFcHYr03pmpuXdKLw2bSjNBmcTPKz286yvQvax7zpAUKzqkEcEkAEEE+Y86Ley3tFaXpyI07tjDgd9x8/WvPvZvqS2RbLf7dSP8AhNsmuLXRgukLd+27PpxaLEf0lzYNv7JI5yB9qrdEutqSxZgGt7RAX4lORJnGZ7Uv0hdXS+lnaQoS6G8UZgHHP+Yod7B9TU3b2YBVIxyQSDH3FFcN5RewR7ruiY6bUeLwi07QBkFVJxkR2zXm50nvF8ILsogs5hQDmS27tPGRj1Nesa8i5pr6gg7rVxfujCfmK8VtIDzP+f8ApQVWHMJbscUbVLaWirW1ubTJJYiDMc8xmcRPlJqo1wG0qgqQC2YIhsfCcYgDB9PpSNoDt+Qp+kRzIRGcHkKCc9jgc0kU4xlLjVWeldQa1dBWf3lUCWHYRwSDHHrR/SbTATwXCC3hVSobCn3ZMsok4AIHb0oRptHqUVttooI3ktCEBeSpgFMHn0oe1wO0hGyRO0yYzJgd/wCR86S6mKpJHLHzUQCtT0/THUqtzU6hm2AMFYhrceKQ/A3RuH17gZdqF07DeqIwVBsgnYuXncowO3ND9F1Nbdo22WB4sOh38g+OD4jlo4HnNUL2qR7m9gdkQRAHAwcSO58+AKrik8vMSAMow9IzQwSVp7HRdPeJcWxDCWKmAuMQAYU9v+tRabpVk7blnwhZBJiCSwgRJ4OAJ7Hg1YTWW2ssio5uKIa2dpG05HB2n5jz9KBX+u3ANs+GcKoCQVI2/D8XHf8AwpDadd04nx3fn0QXXxiiXXOiBla6rl2Enb4iWn4srkSMQfTjiso9ogCRzI7enI+tFtNrrot3LhczG0b++6ASowJzz6d8VVNty/8Aq1Untt2jiMTgD/rV+zNe0FpMwnNvRiqpXbiBjziZ7+VKrm26nhHA8gGHnggGaVWrrtymVD+q5EnBIH3P4Vd6xcF287KV24ChJCwFUDaD2xXr2h6TaZf9Tbj+ysflVxejWwIFtAPIW1j8qxHdqAH6eaWK+GS8YvezbolpzctRdMBQ/iUwT/SCPDwfP8pZd9nGVZ324EcMScmBAivSesdOtHXaKzst+I3nYbEG4LbIUERnJmP3T5UaPslpf91sf+Cn8qYe0w1oJbmJ5kfhFtRnC8m/7LPuCJeQwm4liVUAtG0QCSSZOOwNXOnfo41F5vBc06+r3WUf/jzXpV32X03fS2D/ANzb/wDjVa57OaaCBptOCe/uLRj7pQDtRn2rhXpzkV5yOl3NPqnsXryEWAM22uMk3ArAWyADwcnAxz3pukuXBdLXGbOYG1mOzAmSo+s57zW11HsAXIK3LRA5UabSjHYA21Ujz/lUVv2MurcB9wHUclVYgcmdgjxfITxRCtSqEmRiMo/mqnZh5n1Cz3VultqLjO+rQ7RO33br4VE8AnIGYkyQc+RXQezlq7pClu5bZmXaWdH2lhuAfJBXtwD8M96N/wCgYJjQggzg2bpweQYMHnyqzZt3bQi3olEn/d7pjieT5UF1xDQ12AIwgD0hMNndOJHXgsE/6PnZUV9RpVCAqPE85JJZvD8Uk94xRK97E27t0lr1pbRtW7agM28BFXknEyB54A9a16veiP1CyR66Np+vrUyXL/8AuFn/AMm1aYtLtwVjZjU9eSzPT/YjT2d3utVt3RPiB4mOV9as3PZa0ykHWYIII3ACD9K0gbUf7ha/8m1SKdT/ALja/wDKGmfGPG5DsWb+awi/o10gYN+s5BkHcOR9KK9Q9lbV+2lu5qJW3MAHzgk5XvEmtRt1XbR2x/8Aaj+VOFvWf7rb/wDLJ/EUHxb+CnZM381hrPsJpkMpqGBjbz2mY+Gu6n2G0rndcuktwTP8q2zaXWnjTIP+4sj8xSOi6h2tIP8AutP/ABFQbU7gp2Td/NYu37KaVAFTUMAOxkiqh9iuniP6UiDP7fOPX0refq/Ux+zH/Dox+dIDqXdtv/FpB+Vd8U86hTsmj+rGH2b0D4a4zweDu5+9XNL7OaJDKWz9LefvzWla5rxg6pR871kflTTa1h51ij/7g/8AJU/FvzLgo2LNAhtnp1lAfd2r/wAltkz+BqjqPZPT3BA0F70K2TbP3VRR0aLVH/8AnIR6ai8fyU0w6Bz8etH0e+3/AC0DrUdXBTs2DTrzWe0/6N0mRpdUYMiSw9eyifrRbTexeyY0VwgkkhrzxJMk7SwA+1Sv0+1+3rM//wCd4/mBTR0jTT/9TPy07f8AM9IdamnNwQltMZx4qpd9iG957xdOtpuxW5YDLz3ZvU/xmuWvZO4vOpZZ5C6qwgnvi2B+FE10GmGDdun+zaQfm5qX9R0v/wDZP/hAfbNJdamauUXqfRWI13shfN7cW011VEJ73Ue8aPUNPefvTbHs9dRwxTQbe6iIOP6wtGCMwc88dxsNW+itCX96B+89sfgiTQO/7edMGFV3P9q7+Ytijp1GvMtE+BKCKRMygvUeiXJ8F22bcEYRw3kQRbtbSO84+QoJohpzcPvj7xlUgKUKeLA3NLrMAHEHtWhvfpI0gPg0Ttnk3nHbtOfwFUr/ALc6a5lumI8eblj+K1co0+Ecl0UxlzRDS2bJvKlosouL7rYbQuPDGfi97hQckbeA3nINf9hzEvqHJAIH9GFwexLMfTM9qB9O/SbprIIs6G3anmIB+pVJNOufpS3SFt2kB8veA/fAoxQtJcLjgAMpIUPqU/5PsrOi6C7puL7TLCNqmNrFYmPSu0EX2wAnaQASWje3LMWY89ySa7Vl1nthJIe3zVO+NPT9IJovZ++4BW4BifE9wc/2QadqOkvbzc1igSODqGOTAwUA/GlSrPfUcat3ipvkFU7V4e+j3zQEIFwhiZmTiZiJ796t2Nfd4t3b7T399cUfbcIFKlV1tNpc0HVHKJ6LXa22wb3xHeCzv99x/jWlte1+ptbRqFVwRI3RkY/2fH186VKrDrFZ3EXmAoA8jFaTQfpAUKCdKATwU2CTz3z96LaT28VwCdPeAPebR7x/XmlSrJqWemzBoVtlZ0LQ6bUC4u4KR6GJ/AkVOEHlSpVSV0Jt3UIilmwB9aAa7r73MW/AnnPiP1Hwj5UqVVrQ8gQEt50VD393+u/99v5043n/AK7f3j/OlSqmFXA4pylz+0394/zpDS3GmD/6j/OlSriYTm0wnjptwjt27+lQv0ZsyR4eeTFdpVwcSU80RCit9NPaD/n/AK05bBXvGJ4nmlSp7UF0BWEsPwGHzjt964+jaJxH+PlSpVM4psYKM4jcO49fTz9KRe2VxM9/48/KlSqUJSXTqQCSBPYif8/Sk+isxkkfIf40qVCQlEA5hcTpto/C7T5R+PNU9dp7qGLSo39tyv5K2aVKlg70p1NsZIZrbPUHWbKqjeRuIyfc2wePSsZ1PpHUrkm7cPhHCsAMY7MP89qVKrdGrcODR5KlWFzELNP069MMpnuZQn7lql/0Bf2ybUDzLr+QY/5NKlWs+0OAEAKoaxmFXTRKTEggcxux9wKde6aVEgbpiIPn86VKn3yCmlxBhU9yDBDT3gj+VKlSq1CfC//Z"/>
          <p:cNvSpPr>
            <a:spLocks noChangeAspect="1" noChangeArrowheads="1"/>
          </p:cNvSpPr>
          <p:nvPr/>
        </p:nvSpPr>
        <p:spPr bwMode="auto">
          <a:xfrm>
            <a:off x="215900" y="-1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800600" y="1219200"/>
            <a:ext cx="289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10000"/>
              </a:lnSpc>
              <a:spcBef>
                <a:spcPct val="30000"/>
              </a:spcBef>
              <a:spcAft>
                <a:spcPct val="40000"/>
              </a:spcAft>
              <a:buClr>
                <a:srgbClr val="B04C1A"/>
              </a:buClr>
              <a:buFont typeface="Wingdings" pitchFamily="2" charset="2"/>
              <a:buChar char="§"/>
              <a:defRPr sz="2400">
                <a:solidFill>
                  <a:srgbClr val="57464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15000"/>
              </a:lnSpc>
              <a:spcBef>
                <a:spcPct val="20000"/>
              </a:spcBef>
              <a:spcAft>
                <a:spcPct val="30000"/>
              </a:spcAft>
              <a:buClr>
                <a:srgbClr val="B04C1A"/>
              </a:buClr>
              <a:buChar char="•"/>
              <a:defRPr sz="2000">
                <a:solidFill>
                  <a:srgbClr val="66524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04C1A"/>
              </a:buClr>
              <a:buChar char="o"/>
              <a:defRPr sz="1400">
                <a:solidFill>
                  <a:srgbClr val="66524C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04C1A"/>
              </a:buClr>
              <a:buChar char="–"/>
              <a:defRPr sz="1400">
                <a:solidFill>
                  <a:srgbClr val="66524C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04C1A"/>
              </a:buClr>
              <a:buChar char="»"/>
              <a:defRPr sz="1400">
                <a:solidFill>
                  <a:srgbClr val="66524C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04C1A"/>
              </a:buClr>
              <a:buChar char="»"/>
              <a:defRPr sz="1400">
                <a:solidFill>
                  <a:srgbClr val="66524C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04C1A"/>
              </a:buClr>
              <a:buChar char="»"/>
              <a:defRPr sz="1400">
                <a:solidFill>
                  <a:srgbClr val="66524C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04C1A"/>
              </a:buClr>
              <a:buChar char="»"/>
              <a:defRPr sz="1400">
                <a:solidFill>
                  <a:srgbClr val="66524C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04C1A"/>
              </a:buClr>
              <a:buChar char="»"/>
              <a:defRPr sz="1400">
                <a:solidFill>
                  <a:srgbClr val="66524C"/>
                </a:solidFill>
                <a:latin typeface="+mn-lt"/>
              </a:defRPr>
            </a:lvl9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4500" y="914400"/>
            <a:ext cx="8623300" cy="3962400"/>
          </a:xfrm>
        </p:spPr>
        <p:txBody>
          <a:bodyPr/>
          <a:lstStyle/>
          <a:p>
            <a:r>
              <a:rPr lang="en-US" dirty="0" smtClean="0"/>
              <a:t>Need a diverse mix of funding sources including dependable state funding</a:t>
            </a:r>
          </a:p>
          <a:p>
            <a:r>
              <a:rPr lang="en-US" dirty="0" smtClean="0"/>
              <a:t>Effective partnerships can play a key role</a:t>
            </a:r>
          </a:p>
          <a:p>
            <a:r>
              <a:rPr lang="en-US" dirty="0"/>
              <a:t>Long-term success requires </a:t>
            </a:r>
            <a:r>
              <a:rPr lang="en-US" dirty="0" smtClean="0"/>
              <a:t>improving park access to </a:t>
            </a:r>
            <a:r>
              <a:rPr lang="en-US" dirty="0"/>
              <a:t>California’s </a:t>
            </a:r>
            <a:r>
              <a:rPr lang="en-US" dirty="0" smtClean="0"/>
              <a:t>changing population </a:t>
            </a:r>
            <a:endParaRPr lang="en-US" dirty="0"/>
          </a:p>
          <a:p>
            <a:r>
              <a:rPr lang="en-US" dirty="0" smtClean="0"/>
              <a:t>No “one-size-fits-all” solutions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21" descr="http://www.savetheredwoods.org/images/webCam_gallery_MillCreek_ThomasDunkli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00" y="4648200"/>
            <a:ext cx="9004300" cy="217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12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Workshops - Input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1" y="914400"/>
            <a:ext cx="4343400" cy="5410200"/>
          </a:xfrm>
        </p:spPr>
        <p:txBody>
          <a:bodyPr/>
          <a:lstStyle/>
          <a:p>
            <a:r>
              <a:rPr lang="en-US" dirty="0" smtClean="0"/>
              <a:t>Opportunities exist to increase visitation</a:t>
            </a:r>
          </a:p>
          <a:p>
            <a:r>
              <a:rPr lang="en-US" dirty="0" smtClean="0"/>
              <a:t>Importance of relationships with local communities</a:t>
            </a:r>
          </a:p>
          <a:p>
            <a:r>
              <a:rPr lang="en-US" dirty="0" smtClean="0"/>
              <a:t>Need to improve marketing and outreach</a:t>
            </a:r>
          </a:p>
          <a:p>
            <a:r>
              <a:rPr lang="en-US" dirty="0" smtClean="0"/>
              <a:t>Improved planning and management will rebuild public trust</a:t>
            </a:r>
            <a:endParaRPr lang="en-US" dirty="0"/>
          </a:p>
        </p:txBody>
      </p:sp>
      <p:sp>
        <p:nvSpPr>
          <p:cNvPr id="4" name="AutoShape 4" descr="data:image/jpeg;base64,/9j/4AAQSkZJRgABAQAAAQABAAD/2wCEAAkGBhMSERUUEhQWFRUWGBgYFhUUFxYYFxcbFxUYGBQYFxcaHSYeFxokGRgWHy8gJCcpLCwsFx8xNTAqNSYrLCkBCQoKDgwOGg8PGiwkHyQpLCwpLCwsLCwsLCwsLCwsLCwsKSwsLCwsLCwpKSwsLCwsLCwsLCksKSwsLCwsLCwsLP/AABEIAJcBTQMBIgACEQEDEQH/xAAbAAABBQEBAAAAAAAAAAAAAAAAAQIDBAUGB//EAD4QAAECBAMFBgMIAAYDAQEAAAECEQADITEEEkEFUWFxgQYTIpGh8DKxwRQVI0JS0eHxB1NicoKSM0PCohb/xAAZAQADAQEBAAAAAAAAAAAAAAAAAQIDBAX/xAAnEQACAgICAQQBBQEAAAAAAAAAAQIRAzESIVEEExRBYSIygZHRcf/aAAwDAQACEQMRAD8A7eEeGJmA2L8oV40Odj3giviMWhAdagnnFE9o5LKIJOUpBa/ierHShHSIlkjHbBRbNZ4V45PE9uE5SZafhU3isRWxGtLRFL7WzlIKsqAAAc1WA1d9Ywl6vHH7LWKTOxeB44af2pnk5QkulSS/hDsxahJ1FCBEc/tRNVkWod2pGd0ips5BFjYUr9Yj50K0yvZkd68Dx59svtnMqpSiUs4C0kAXJq77gDrwje2V23kTiASEOHBJoakV/SaG+6NYephLp9ESxtHRvCvEUqelQdJBG8VteHvG92RQ54Hhrwjw7EPeFeGQPCsY54V4ZA8FgPeB4Y8Dw7Ae8Dwx4M0FhQ94HhkBMFhQ94HhjwmaCwokeDNEJnDfEZxYh9iLTwPFP7Xw9YarFnQCDsLL2aGqmb4z1zydYZDoVmicQnfERxw4xSEAh0hWXftw4+n7wgxo3GKWWBoKQrZdOOG4+kL9tG4xnvxgKuMOkFl77eNQfSFGOTxjPU0BPGCkFs0hjE74Q4tO/wBIzhziOdPy2StX+0O3OsJpIdsxpOKILgnmCxiXGdpJiUHKQ41IHXgbRdxmzJaEKWXISCWADlhyjzzaOImrKkBRAUoEUY0PiSBYirV5b44/VZpKlHo2xY1tmjtbFTFKExTqLOEgpHxEMxNEir2rwiBKVqzlZmiiUFLpYufC1WpWtaq6lcKFBxMUEBKvhcNcEZm0BFqcxEE3adZipLrCSkkACtaEXu5rwjybk31vydnSDFYCVJQULLIH+oAJJTm8Qu5L04DdFQbaEuWlBYpUUup3Jy2JT+nN18q4s7aq+8dRUoBQ8CxRhoRoIjlHMsZg4BJOiXOh0ILcI64YHX6nZDl4NrEdpjMWxJSgu5TctUZXLIcgW/d75x6WUpbKc0yuSN+Umjkl9KdI48Y11OwTcsKB7sPkInxmMJDAnLQh9OvGvkOlP08eklQubNgZu6U00ZS4SlSC5AzfGaBxQvxDxV7P4jMoSywZyknTxDM5FGataUjMzFQDKqxA8TPvHOvXjEyO9KUpdQABLNZNSVVPNt8XLFSa8ivs9B2X2p+zyRlzHxqcF1ZyWJKHsGD63MaZ7cqF0i1QL8QBvp6jfHnE+erwomMWAAIqlwKh9zeGnOLeE2XNmPMKu7y0ClJId1VDG4qA5NWbjGfKcFbkHGL+j0/77WdRyavzhPveYA704t8ow+yIzTiFlSjlIJSD3ZUlRzEn8q6kNV62tHYfdyN2r3j0ceTlG2jklGnVmd9+TGsObGD7+Wzsj1/eNI7PQQxB8zDTsuWXdN2ep0tGlrwTT8mdL2+s2Cf29YBtxfDm0aKNlShZA9YmGDQAfCK3gteB0/JkHbq+Hk0INsqPs/vGt93y/wBPzgGz5f6RDtCp+TMTtk+yflDhthWjdXjSGBR+kQv2FH6RCtDoyRttdHbjSGTNuLBqw4NGz9iR+kQn2GX+keUFrwKn5ML77VW5+kA20dQ/vnG99jR+lPlCfY0fpT5CDkvAqZh/fH+n1h42wG+GNr7Kj9KfIQvcJ3DyEPkPizCmbWP6RCJ2wdUjzb+43+5TuHkITuk7h5CDkHEw/va7D184U7T/AEp/vn5xt90Nw8hCZBw8oVg0Yf3konTlWGnaKjZhxYxu5RAQIdiowRjJh/o74UYuZ+n/APJMbvWDrByCjGGLVqk+RgTiSfyq/wCpja6wdYLCjI78/oUeSTDVTSfyTP8ArGuRxMGTifM/vBYUZAUr9Ez/AKtEU/ETX8MlRHEP5RtiUOPmf3gMocfM/vEy7KSoydvbXEoZGdSwQK5Woaub62jz3aO2lILZASAQlSXAArZ6u4e/0jY7Q7b7xTqPwg5QE+IjPoL1pwpzjjdpKX4VAEEpOZ2UwOVmDGodzxPCPJk1myd6+jsiuETQxuEmTUTKknw0YAglKSyiCwAY04iMrZKVd4V+EiWPEFeFJA+Ec2GsWpEydiMtSmUpJBUlIalwToaipvTnGhjMR3WaXnBWwJK0od9/Es4vRhSDk4rh1/hdLZy+OnZphVmJe+Z73IiOUrxjP8ILkPqQxI8h5RfXtlLkZEH4gPCGL0BINXDRUnSCMiighJAIKrKDPQ7qHzjtjqqMmW52zEAqIUQGdIu9R8Vsoa16iKKpJBUGoLmpYX3WuX4RZ2hjxMKrJoPhJqaaW4RZTISESi5Klgoa6SpK7TBrQp93UW6VhoTGK7tWVCW8LhSbpBQM3j3XqBrxhJWPJm+EFTpZrAZRcF62NTvjQmbWRMkzJS5QYDvJawT4MrApZgFCpDgC6X3xiKkAspVE7wXUQ5FEk1seQFdHuUb6JTo2DOkzCc4CCGClF3KnOejsncKHleL06VNCk5AFoASyZigHynK5H7745fCDMWQnMoCg4h3Ya72jawm2e6ksuWy3NKAEgggnUtatKX0jlnjrXf4NEzRwe1ZqZ5mEdwCxkS01QGL5RXc5bUq4uOx7K9vE4hK++KZagUskBVlUvrUR55tTFqLJmrSEFiyGWoeKlrKatWBiDZWAmAJYKSlShmWHdqF+TEto8WnKC5N02Q4xej3toGiHAFBlp7tWZAACVO7gUqdTSsTtHYu0c4mWBoUwsMBGgaFggARoGhTBBQCNBCwkOgsGgaBoIKAGgaCCChWIwgaFggARoRoWBoAG5YRoe0JDAa0LCwkFCCAQPCZoKAWEgzQAwUAoMERzJ4TfS/AVr6QmHxAWCRRiQRShBY2hX9DPJFzVZjlIKgEgJArRJVlG4NqTpDlKIAlLlkqSiuXMoOaKCnuXPIN5uxWITLBWhBKgaFNVVDA153iKRtUJTkVmQEpCvF8dspKg1WDFqMBxp4KTatI9CyTHqmJlBMtLJAAzFWVTZQCTQD6RgJwndzwVTEpWWLLS6fHRaDyB8nZmgxW0zPUnMQCDRKnCS9S+gcgRQXKV3hM2WWLkgaDg1KBvSO3BBw2RJ2Wdu7MUlYVlQkTHIEt8oF6DQVPLKd0Vtp7XXNvRIAAAolk6Buf14xexSFJkfGSPCAxbKMpFtQQopuKPStMv7GrIlYBIWSPhOUKF0lRoTUGh1jqi+SszqtjFJZKSDvq3mOOnmI6bZOCmJly1TO6MvMJinyrCUMc5UAQcwBScty4G8RnbPwiFYclSkghTsRVqBZfQ0SBFNJIBAFQsPuU+YaXFC9d0KLTf/AZYn4QpWEqoBYqIcg2LAEgVF7b3jZ2dsxkqGeUrOEhACe8NfgILhi7DjrGDMlFWRalAukt4SXyuz/qrruEb/ZrGz5i0SJa84JBVbKyU3VMUXQAkEBrCwehT5PTEybaPZPDhTS1qcOCAwBIQS+pT4gaObRW2jiEZESsgKklISoEDXKrMkhxQfKNKfiFyFgYiYzqKVHugyQQnIc6ScoU7kXADsaA2Zex0zZp+zzJJDlillZyyQWIIZioPcXZ9cZQyOVtDU4pHN7O2KmYVKmFgl3IIAd2SEhlE3HIR0U2ZlLmaEAOyQczhIYUZ6F3dqjrGXtTEzQAqY+aWvKqoLFKvCWA+Ehrv6156ZNUoqKQbu/6aktEZMTnLt9FxkktHvuw5iFYeUUABJQlQAt4g5rrUmsXo5f8Aw6VLVgwuXm8ajnSouErSAlWVhQFgpuMdRHorRxvYQPBBDAIIIWAQkLBA8ACPCwPCQAEEDwQAEJCvBAAkDwsLAMa8ISYfCQxDHhCYkhIdgRuYQkxLBDAiJMFYfA8BJHWFBhSqAqgGQYrDCYMpJFXcXobcjHITdrzcItctCklOYt3hBI6o861tHahQjl+0+zFLmApQWapQKk0BzMCbAX/rk9TGXHlDZrikk/1aOHxCl92VSlZzT4crJZLZWBAtp/qjFKJs4zD4VNQglsqiWcNQnifpEP3lOMtQ0Buydz3uCL0ixg9mywAtc1QcpJAGUjWrvmIDlwNI44w9td/wdbdkkrYSZKSueovolBSWBH5q8U/C7Zg8bA29KlAVzDKpRJ8TPZID2Nagk6UqIxdoSkpSJ0tOZPwjvMtWJclAubVtSsYUicsPlOjaWfj7rFLEsvcmF8dE21cd3sxShQaDewYcqAQ6XtCYJKpQX+EtQUUFj4hYh/hN6hncxniLeFlZzlDVIDqLM5ZzweOxKlSIZs4RCCgNLoblTsCo+IFV6A3O6LezES5iqhIly2UpcxK1pZD/AIZCDqMxFatpHPplLTlCgsJmglBNlElnBNGcMSLNwh2DmJC0iYVGUpQzhL1ALO1HYEtrffGcYVK2S9dHo+ydiSsapKh4ZWT8bKBUrX3iJKSR4ckvuwSlrmtYnnScFPzSNniV3kxBzOVIRLCWD5SMy1uR4RqHLNHPzphlYkKdciTPSJiEpSV5gA2HlqSGAKwlIIfnemFMD4lSvGkhZ7wUoc1qMAXSSBVmF2MbdRRmk5Ojtk9hcQlpalJVh0MoAOTmKfGQghWY+Fg5AcgteItrdnJOA/GkGYFqGaX4UqSlQOXIuxHx7vy8Ityf8UZcsIRMlLLJYrKgSopAqwGp40jr52z0z5aStJQogEMfEglO+jkO1YpU9ESUo7PFtnyp+KnhKfxFrIdTAs5BKlNQM5fcOUeibI/wuky1LM5XeZj4Up8IAcGty9GoRcxt4Ls2mVie/SpiZYQpADJUQwz33CxeoFY2c0Cx+QlPwLJlJSAlICQLABhDnhoVBmjSjOx7wPEeaFzQUA94HiPNBmgoLJHgeI84gChDAkeAGIs4gz8YAJXgiLNxhM/GCgsmBilgtrypq1oQSVS2zOlQZ7EEhiCxsdIw+1GOnoLpOWUkAkhypZOYNSwDDzHTkcN26nSlKyKllKjRKrbnoQXYRjKdOjaGPkj1Cfj5ctSErUEmYrKih8SjYcKkCu8RYL6gjgQx6iOJ7F9uDiFZJn/lyqUQxbwkBOVLUJCgScxcJ0jodnbXM1U11hRSvK2qWDVrZwWoNYIS5Oh5IKK2akDxD3kHeRtRjZNAYh72DvYVCsmeEeIu+he9hhZJCQzvIM0AFPa+NEpBWaZa6MdC4cPyeG4ba0uYhCgSy3DtYh3Cv0sxvui3NlpWClQBSaEEODvjnMbsEykNJUACpBY2SQaFJvqa7qVtHPleSPcVZpBRf7iDFY+aglMuZmVmWKhVQa5szNuDjVzvMZuMxqyylzTLJe+UOQWIZxb/AOn1ixMNJgK0hyRRLGuWrJtverZjWKM/CEqeWpwa+JSRvS4zXcAGPGc8k3TdHdwhFHmmCxapavCAXBDEPfVt4gWJkxgylMANTQW5AR6N9lQmwA4AN/ESd6BVo6fkq7SOfmcB904paUju15UvlcZQHvUtE+G7J4gmqUp/3KH0eO3M2jivJoCit+kL5M/pByOM/wD4qa7lcsdVH/5ixI7FzQ47wBwxoahwWryEdgJJskgEb/e6FMsC6gT/AMoXyMgWzJx+xO9k4VBUEHDpUjMlL58xBBqQQ1d484rp7MyM6SpWZi5AOXOHHhJFQNHFY2V+I3IaAYMaEl/fCB55/bJVkXaCT3shKEoCJEslTAKyOSaqVwBID2eOe2rt9QmIDomIyjMhIQUqPiSXYXCTQ3DvG9j8ZNws2XMnAz0EKMuSsAZQaZvCDWpFU2JiH7pwanUZaiVrGX8ZKVBOUMACG1ZrkgcY6Ytvtts3TSjVfyUNlYfCT0qBlTsxzZZUlal0AoVuhZSXJtRmpv1cJtCZKnspc78JhLSkCakpKAAStKBmIDgAgNDZmxZlESkrlSiVGYlM4uXAYKzJAFBooxdlGW5SnIrKA+Q5gOBUKPaFkm0rVmbNb79WX/EVyypB6UhDtgn/ANkxyP70jOzo0H0hQtI4dW6W9tHL7kntszpF6XtFYJyrmV3qfX+eENmbVmi61twJ0u0UpkwD6NV68vbxHMnjcRzpwN7wc5eWHRe++ZgtMV1JIhituTcz96R5kfKKaVu7Jc+gqf5hDx99fKDnLywaNAbfm2KyONfnDRtqd/mH1+sUijcKc/daw2ZILBiAOH8Qe5Ly/wCwpGh99zv80vuLQqduTf8AMPU/u/sRQSh2zEO1+sCQx33YUg9yXli6ND79nazNf9PvfAduTv8AMP8A1H7RnKm7gw+XLhDVSybWI0rz5w/cl5YqRdn9qloUElZKjoEAnhpEcrtmVTEywslaiwGRN9H3DnFHBbCRjSsYcLVNlpJJUrugDXKkB8xJPhewo8YiP8PsasIXLw0wA5g+dBIIJAIdThPPcY64xddt/wBmqxqjqNt41c2WpBLzUkZAnIQCogHvE1DNVyQzEvGTszDyVJZeHXnQpWaakrR3gWFBRYCjhgwNiwhuA2XMwKVHFy5koKUyVZcxWQmxLsN45mNPDTytILFINWV8QG5Q0NIznOUf9D9vRmKwclYmCVhJyZstAyLmrWpwAE5Uy1SylZCQwBI0a0T9kMQMLNnhSJrTCjKe6UgUBKqZQEh1UFLRolOvnCijP75b4leoktClTVG4nbaSahXC3sRMnaktviboY5oK0ESCZTjz/aKXqsiM3BPs6P7ejSYIaNqI/VHOqmP7HswBR/uK+Xk/Ae3E6Be10D8x8jDTtsbz5RzqpujCAT2pC+Xk/Ae3E6YbXT+sQ/74SA/eJa1xyjmEzd78Kn5RJne6RTg/0il6yf2kJ40dT9rO+I5+LoXNNYwU4hR16Gvzhi5hGvSFP1kn0kNYkiWepLEJ58aRTmTDRnoG8t8NVMJfX36w1S/bxyOTezTsrrcE09YRR086OR11hUSia1fmW/qE7xIJzKCWDkqIHSpoIlJ/QhEziKOX0NhfhUGFE8vXddqW9+UWsPg1qDgeE2UQAN4ZzUdTE4wJD1Sd1QOgcB+kWoSf0FFBKlMb1N2AeusCppZgXp1fnEmKlhI8akJH+pQTU8Lq8oruFMUabgX4Got71hOLW0DRDMnqf9i8PTi1AuH3VdmetukIJKrBh/uZuNL/ANRKWBZxbp56wqEQ7SUFpGdaAwV8amvZhxb0jnl7JVNmBRRkRVOab4EuECYzuKlKkHiFR052dLmpaYUZR4hVySAbMXO5v4jP2ZtDGylpQlQlyqKV3iUlNEhIrlKiyQkBt2kdOJpI3WR8Umc6iTiD4T3wuSkZ2CWBDAm2WtdGjf7Pol4eSrvlpQ5zBAczlA0AKWYK89XjR2n2sxdEyl5mbxkykgn/AEh3biW0ip2jEyb3E5EwzJiR40zVSypDMWdIAUlyrzPTVyUlTJLMjHiYMyApKCTlCqqpRzRgTu5RITWzNrb+IzsAqcT4ykAVZIJ+VBzjUSHY3o1joPSOOSVmTEmVa+lN3r7eBKmZ0k/8f5eJEpBZvkdeNjXTh0ibMRr1blEgQXJ+TW+UKlDXHmOXnSJEJWWbXo/puhwQsav5wANRMbQ9fe6Ffc/v3rDObm7OSdPYaHlQ3N/xgAjViAhJUosAHOsQStuSFVWsin6CT6UixNkCYlaSoIcEAKYOSKWcs945PFYCZLCl5VKlBQl96kfhqJLeEqZw4IeziN8eNNWzWMU12dThdo4Zczu0TCpV27sgaMATR40cWiWjKCsF9wagqSwJoKefGPK1TfxMwzpG9NFAswYaVja7MYqYJuXKVqWksSxKWq5KjRNCTyjaWGNdITSOh2rhFKmJMicJYAFWUlT5gVGnIa6Q7FTp2VCZc8IYuSXLl3oLAW3xqYlctJCUFKlkOqoLCwLCzl/KIpQL2vozvHPKUo9MmzOn4cTJCPxGxSF5hOSlTKBdwtDkWNwNOcWcBKmAfirCjoQlr6nf5RYRLFXYcRuh8xQ9iJlNyVMV2MVNH876b9YQzwYbMlB+IG7qeUIlAFXr00iBDkm/1hzltfQ8nhpPF/esIz2F7e/KGMatO/3XWGk9ePKFmU9n6+7RH3Z3+evCn7wCHKPD1gbj6w3uAeJ5wIHD18oAHBJoxa/u8OSpVnHKr7t3OGJlNwPCFUnkDxFdL9IQFhM8UBLe98NUQYjArprv+vygd/2d4TGK/D5gw4TPdPrDECtq9Ycx58SYVjo5rHyZsxQHiOZRQDfLWj+IPf0jksSg51A1IJ42vHoWPw/4ZCQlSrhK0gvYEBVCCLu+kR/4fy8FJMw47wzXIlqOdTh1S1pZIVVwzned0d+Kdo0tMydndqsWZBRKCGQkZpgSRMSlCdVvQMG42irN7VYheVKpqgktmIcG513Xjsk9ntkyTMlnHzUmagJKcihTMFJc5NCmxaJJPYnZAlKIxc1f5s6EKLABThgg3LcQ0aWgs4PEbMAxKUhSpySQXQQpQ3uwIofSOumYYIQ65iJdPzqqRuyhz6RQ29PRKVlwOKeSUj4kiSoKrmS2VLi1W1Z6Rz+z0SJoJxExYWDqqhB1ZjGcoqSuV9EyR1crBvUVDHxFKk1/bmNbRGZLmpGam4j0FTCSdoy1F0rfQBlE+Rr1i4ZT1yhuDhzoa6xyNNbIK4wxr4iD5CsPlJKT4jXRnPSJUpcszbn05V4esSS5SQCS9KVJHJn+UQBXqVWodMr86w/vGLB7uwT5V96RNMdRoCwHR98NVKCXo9GpDsX0E1XhLDiageVKCGmdRmL7kl/MGJFkXqL3O9ngyggl9aH9ngAiCw/wtrWqvWkPXNYXVW1A1uIpDpvgQVZiwcm+ZgDYGkZcvtCgLDqUkH8xAYdAdIqMXLQVZp4dagKA1sSNH8heLyZqQDmc2u9d1XiPBbXw600mJWoPcM2pYKa7De7UELJxcicsBKpRUASAAyQ5AdT3NR+140WGT2y+FaLUru2sD0p1pX+IFyJZrfkD9YqbU2zhcKl1FM1Z/KkMPKzcS5jPwO0lT0CZRGY0QkBISASKHWz74meFxV2DVbOgmdlJc5B71JSj4nAL+EFyBcUfnxjiNmbXXmGHQkGSZoWhMwUS0xJTmUbCleZjqBtFabzV6fnV73Qk7HzCGK5pHxfGujEFJvoQ78IcMqiqGpIzu0e1UyClCJMqYD4lNLQUhnCahxm+LoeMVcJi141MwIl4WWUIYJmIIJBBAKFJZmLDg43xqjakz8q5hO9U2abkN+bfEa8fOJYzV8sxO/f5RfvKtBzRzOxe0QkpyCSTVyyy+ag/TwtxjuJEtwCfDQEjo7bzzbSKktZNcxfea+6ROvEtre9OGu7+YyySUn0qI6JZkveRxihOcFnJHBPnrrEveEm/q3lDlOLmnyiA6IhLPpr0G7hEU0Abg27X0iz9oDfFzd3+XKIkLc2cb6/X9oLFQiA5JIA0v9bQmUPYca/SHqmNUAv7bnEfegnlf+i8OwH03ANx8rxEUPd35hulLw5ZdxupQsfKGrkXFa8tIVjJcnLzgCRWpfhESJAuQPURIadePnTlAArVp1f+vbQJUCWJFbU/mCWTX0qawgL3tZ33ndCAbnAIAvwf0D8YlTLLeunziAsTv9/xEhp/f8QmhkS1mlKe/fWJwzUiMp9uIesQUGh6cWmxSsa0F/NuO+Oem7OUmeqeha0MslA7rOAHoXJZVTZrmNEkFQukMKV576w1UlqOrq/XXd9I1hLjodlCZhZYWqZOE2dNLOqdJLWYeHvALWBe0JO2aJv/ALlpaoSiXKlpBcVyoN+LaRpfZiSMwUbsNPer/vCzZZAFCDrR7fPWNPdYuTDtAlOLloTMWc6PzgAqNGUGexNekZOE7OyUFyFL3qJYX/TpR7xqJzM2dwdcra+Y1iyqapL5Skkbw9vrxiPclqwbbGyZYR8CAkDcwHVhcwwTDcg8d14UziS5bpRuQgUpdyoMOIp0epjMknw81LVLf8bwqsSHGUqIo9D7/uKxWpnNSd4L/t0hUT2NnF3qK8jDoCRSzfKejjUbhyhqnDUI57m3XhwWSRlBFBrThrEyZC2PiDg3IJ9OvpAGyouSos9A/HziSUg3SKjXP19kRMZBJLkEeVfIxNKltwPP+PSFaCinPwM2YhSQnMSk0DnT3XkI5CYjISFpL5VJZSQ4JAqyrc7h47PaeC7xBALGuUktlNG52Eclt3s3MlSxMmKCgpTJYku1VEOBQDdvEdOGS0bQpIqypQWEyrOouaE+JhGNT5aa69Lx60rtLsOYoS1YOaFo8CQJYSbtkAlrclyq4Jqaxc25gtkYdKFYjBzJfhGRIZKlJ4jO5U+p4PHTdDbPIEyxksSoqADB3vTnZo9Q7P7HmGSlWJHdAB1AllFtTVkAgB39Ijk7U2JNUAjB4lSgEhkpBoAw+Gbe3iP1jidrY+UnFKSlM0SQtxJm0UEuCUKqeIqdxiZR5dNEtI7EY6QtREjMpKSxWVO6mskM7Aan6PD5zizncKNfSMbZ+38ImiZRlC9A7m2jmN9MlKg7kAjcx/iOLIqeqIaKjljSgv1/r0glqtQEHc3HpwiY4ROhqIXuVDWvBPvdGaZAd+AHFTrU/IC8CMSVXSLaP/R/iEUk1cg8DQDyhQss53b+HpAUMyg6EfX1doeJgNHvvLD18ojROc0DUu56v7MTA6gvw39W9iGCIxK58PEDavS5hVNq469dTCrQW0tao9dYjTL39LfOGLQomuaKo1m6XiMTFB7dD8q8IbiU8zyA+cVxvu/ThCoLLWfe/XlCiaNSAfe+K5oH03Oda6+6xIqeFBn9/WCgJZZF3cddIkUotc89Pd4oSgxoQNa0iyTT+Omt4AsJcw7wenCHKSSKCnUfP5xASWOVm9097obnUzMOPse6dIBk6id7eUPzH2IrpLtYGFUDrXk8AFlaaf1DQsDj75wwFhqOp90hJyR+o+T+cIaIChDPqbX3sLiFRNBbLYECoqNTwPV4IIEQXJAUokcgd1tA9NInWgEVGalBoW/bpBBAVQ0YZ7pADWSfe+HshOhrBBCZVEg4DfUny9YQYUkFxpWo5+v1ggiboBFSTuuKWr5WpESpCi1ANw03b4IIfJhQKGS5D8A3OvSJkz6UCuhG+t+UEEKx0KqcGcvTl7aK6porf05QkENMTNPZuz0kZ1nkC5oOT8aRkdrtjzJ34onIyS0kJRlU9aEgsBcjomCCOiD46KToZsXsYnDkr+0S1TC/iVKmKbflqKnfeDaHYf7SrNNxj6ACUQlPBI0hII15vYc/ok2R2FRh5gXLxqgplD/xFiDd68j0h/abspKxKxMmYpImhISopkKZeV/ErxfFYdIIIh5ZLsHIx8D2URKWFElRFU5qJ5sHOtI6CWNxDddKawQRhKTl2yLHLkkceXPo0VlZg/v+4IISEx8qQWBURUcd1dd3CGqYODvaj3674IIB0OQrQjmfnasOUsaU48P6ggiRkRToTy62hixS/l+1PYggimIhzF6kXa3vhCTQ12rw9YIIZI1KBqxeo6cGhBKBLWp7PX6QQQAPUgAMRbl8/IxCucGa3OvlBBAgCUlJY1I9Kw8qcFq+lPKEggEIpVamt/Z5Q5RApBBAAwpqwJ5G3v8AaFyK/UfPygghlLs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http://blogs.sacbee.com/capitolalertlatest/RB_Russian_Gulch_State_P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392893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5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 – photo only</a:t>
            </a:r>
            <a:endParaRPr lang="en-US" dirty="0"/>
          </a:p>
        </p:txBody>
      </p:sp>
      <p:sp>
        <p:nvSpPr>
          <p:cNvPr id="4" name="AutoShape 2" descr="data:image/jpeg;base64,/9j/4AAQSkZJRgABAQAAAQABAAD/2wCEAAkGBhQSERUUExQVFRUWFxgaGBgYGRYYGhwYFxcaGBcXGBgYHCYeGBkjGRgYHy8gJCcpLCwsFx4xNTAqNSYrLCkBCQoKDgwOGg8PGiwkHyQsLCwsLCwsLCwsLCwsLCwpLCwsLCwsKSwsLCwsLCwsLCwsLCwpKSwsLCwpLCwsLCwsLP/AABEIALcBEwMBIgACEQEDEQH/xAAbAAACAwEBAQAAAAAAAAAAAAADBAACBQEGB//EAD0QAAEDAgQDBwIFAgUFAAMAAAEAAhEDIQQSMUFRYXEFIoGRobHwwdEGEzJC4SPxFDNScqJigpKywgcVJP/EABgBAAMBAQAAAAAAAAAAAAAAAAABAgME/8QAJBEBAQACAQQDAAIDAAAAAAAAAAECESEDEjFBE1FhIvBxgdH/2gAMAwEAAhEDEQA/APFBSnVjaUIusuB6Vm5qgUsa46kH5uqfkNFxH89OXzRVlcCj44ntFknpDhfwXaToF/myOyiQzNyVGgEJ2Hp12NERBjXh/dDrEi+2W+36om414GeJsiCgSepFzOg6XTdZstLCRYZRBsdLzwNisrjzuJ0zH1mgw3fLrGv7gRMG+h4FUbN7TxtodYG+hCaGHLpN7mP+JJN+eXyRWtzPBjVonqBZHbKfbsrTvbhHWN46D3XaLdtifrY6bH3RmUhE7nXhYm/kF1tGwi8zw439lPbq8lpQVHHqTPQ3CMym62pI9LmfE8VDAAJj5v8AOC6x8O4wddiZknmLIvg2/wBlvOZu0aaA627vSF9c/D+KpPphhcSQIh2uxgxwOi+KYcwWvpuIIBmCdHCCZ2BBLfuvafh9r3GWEuaOJJdFouNucAW/bol08+3gsb6fSu0qI/KyxwFt+AnbqvMmWVmtIOSI0J1BafC/utr/ABM0294EyIBGm0Ojhql29qf/ANUObLXQA7UA8eR1B6LrWy+0MMWl8QGPbDIsNYAym9hqei8kaTqbs5P7tRbe4XvfxDQzhhGUlr5mbNbbUi94i3PqvI9qS6q6bAmbfp5kTyhGRK4g527l0zJ1XW1BGkJXDSCROhRXKCE/MVHOVF0i2vgrhadlWpVCDbVDzImGqQ4FM9Cvwz4zHT7oWYytjEVmupd2JETwF4HiszGOzFpiNp5+CZL1qlrkk8+VgENzxAj6fIUY/ulseOvqhN0KAYwdUXB3ET7J3DkGzo9PokcAWzcwbyDIDgdRbQo2LwuRwynWNJ4TbdBHqhiyq9yGxkAE7odRyNhRxuuLkKJ7J8fOyqF2VUlQ1WlRok2VQi4RsvEbX8kA5XsyJ0hXw4sEHFusLbotIEeSjYaPZtOaje6HRJyzE2NpTbKDX06lV0FzCSQSGmIAEceI6c0v2biXMOZtiAeO+3jol6zpDiREz6+yNgOi3ut4mT13XaLpfPBh8rx6QiP/AGjl5SIS9B4zVOTY5RBb7wp000D+zwjxLz9AiYWxvb7z91V7f6bCNCfYmPdGJh7bbPd5uP0CaUdSE3M6jQWv91DhoA4AWPiuVv1CLx/K64EiOX1Wfx/qbgewVOCRrOvEneSvR/h/tt+HdAlzCbt5cvTyC8yyx1leh7Oqdz9AeToZiAJmOBtvwV4468FJp9LwDm1wHNcWkXIiLTax58U2zBRbXvEiI1MeW68r2XTqtirRlzNXsLh3rATa88o2W/gvxK172ts0/uBsR6xw3laGF27SbTwz2fpLhoI0DpJXlGVhUaZIJFiemh6WXqfxVj22aXCAHTGskQ2Y0uvA4dhZUJAJF48pjyU5A0+nBOkG6qXLr3Ib3BEJcPUNIxKE1ycOJaRBI525fPJWCRcq5lWVwIB/89uUxIMDz38EKoTAnTZbnZVDuMLtI0tvffUzdZmPjJfUfIQQLTb+YUoNJkg3GitSy5QBdx8vLigvEEo2SVaoJsIWth6hEE3EAwOB0WLVfdHw2MI5j5aUbDcrYnPfKQOaUqlNMBLJPyEomFIUUJXUyfGZUlVUlS0XzI+EqEEkRolZTuEs08z/AOvDz9EqHaryYm6ZZU8UpVu+wTDX8lIbXZVQCnUk37sabSdN9v4SuJYDlAMkkTyFrJrB9l1HUH1Wg5RI2jh9Urhv84A7AE+BCmnPLmPbJtvr/wBro8vsk6LIfUjSNOpkJzF1L5YMidebs31QI/zDx08Gpxa1aMlNm8T5tlEc4GuIsMkDyS1Vk1mjgWjwj7BXoXr6yMxAvsBb2SJYs73j9P5V3uueQPo5Vqu74ji36KTJfbUmE4dadGiHNngAd/Q8V6L8OVHiWgEB1pgkX0kg2191j9mYlopOaWAktADiDIuDbbVbHZ/aJpMJA1LTbSx0daY/niiM3u/w5hti1wDYtJhpiT63VfxV2XTltSSx82eLGeo8fNd/D/awqMBcQ14Jk8bac9R6Jr8RvbUptZu6S0jiBqr9G+fYhlV9UB5JLrEkm5HW839U1VwX5cEzJ3Xpe1Pw40U2nNLmEX3LrzEbm0nkkMbh7NsZ+eSmwmBUBN100wGyn6lJrZzE8hbwWe+7ZsADHNADLlV5VHFWbTtKZBFy40qjnKAqjep7HfFNruo9dFl4wueXWsCSp2fWLWEzAB8UV72uzdPbilSZ9InWVpOY05QTcx4eeqyA+3OUyysS4SdIU3gNTtbBUxTbkMu3Jtbl7eCwm1C0rdxEuZeMomDcHTQbHlbdYLgQVVpNih2ycsHX5siB3FZWFMGbFaLX7mAES7DpUXalRk/qHr9lFW4T4xKrK4CoktZauFqANHRZC1YjTYXiNgpoCAmoY5pqm3ilsHBcSnGC8JB6zB4trcF+Xo4wSB+4OfItxgdV5k4nNUrOjWLcM2Yx4Ar1H4hollGjD2EBrRlAgghuupmXdF4/DXp1Hf6n29W/VTVw52g7+o7nB9FSIptHF/1b88ETFiXs/wCpo9LH0CXfVu0NGj3keDj9YRFUvWqTVcQTqfQEBHw9PI5pmZE/8oVMNh5JJMktBHGTN/OfNNYpoDiOFNg9UW+iCxdQBxOwykczAIHzgozvO4X+x+iWxZv4fPnJFo1O83nPsn6FbuGfDRbZekw2Hz0w5rGja5JHetPWYWDg6jSGjl88V6vstoqUw0AjUanW0SNJ5pRDV/Crss0XU++CbnTaCZut7tFrjkMxlJIFrmNTB06FIdi0CGyWhtQEtdJJG149Vo48WaDcjfqtJ4C+P7utwSTx/tZea7XqucYFh8lem7RwUjNJ9eC8j2s86kiEsgzcWwtPe4b9NkkahMxojVq8kam29/7ILpv0UkFCaw5buY+bc+iSc9NYZlp4bpwEahueq4KqpVNz1QsyryGrgnGDGy4+oQbgg3QuzXTI6I1d0EElToirDcq8boBsdVA/ndT/AJDfwtKtVaKbDa5yiw01J4pepgC0lpbJ3JkQUDAdouaCM+WDOuvhofFehPZtTEsLhU7oE94iC7fQWV6lJ52jhnE24+v1T2IwRZZxk+ngmmdlNawQ8zvl0B4X8Etia4iHEE8UtfZlgYXFQ1ORUT2WnyOVJVZUlUoakJcBzWrUcGtKT7Jw2YuJBIaB0km0+AcmsdZpvwCmgHCOhaGHlxHMgeazqDe6tv8ADTW/4mnnIy5pM6Q0E38lIjU/FpdSYzMf2kgWMSND4rEwLAMO3iXD6/ynv/yB2q2q8BgMM7pnjqY5X9EvQZlpN/3R/wAP5SrSB42t3abgbiR4fAlsMJbr+0D/AMiXO9B6KdqPAYW7tdB8gY8JRME7uD/YfUZW/wD0j0fkbDWqu5MA8SM0ehV8SB+c7X9DT6D+fJApv/qu4lxJ8GWHume0P88Ruwj3hR7Jn4mnBPKfMk/yuUx+k8Au4gXdebgeQn6lDzd0AcFcKtZlQkwLEecBeo7D7bNC1QZgf0lskyJ1BMHyK8XRcZuCSBIg67+wK9Z+H6JqRnDsgnl+qxtwvFkSaQ9z2D26yq5ws17jMb6c1rYt0gLwGHq1KD4cz+mD3bNBj9rpaZmTvGoXr6GMD2NImYEgzInqrlNp44Pe0QbfNV5XtmnEL1LHktA2j5osLtvD2kcUZTgPOMaAZPW6Fiqkm1u7vy1RMsuvYC5/uhYkyZ45uPgohFCmaFcgWnVJlNYMj2TBSsO8epQzT5omOf33Wj4ISrqkKd0jeEqZSei7UqzulsMczomJTLqbmDYgo59hSuRmkabIZF0PEukhcrVLawnQMHFNYbtF1OYtPyOY5LPp1PXdMV8E5rQ68fON0pv0TQodpZjDyTfjYc4C069AFoiF5vCyTrEfLStim8kSHkpy/YV0UVHuuotDfIpXZQ5XZQba7IcRTdwc4E/9sgf+zlXtJ5gdfYK2GJDGjl73S2PqSR4qfYHojuBav4eoVXVYpiXQdRYTafVZVPTwWx+GqzmPkEgaG+o1iN9B0UmV/EuHIxApTJBa3hwCeeJ/LtDS9zv+0CB/xCyMViDUxUmSc0nwk/RaOOqnIyDHcPslWkZNZ003GP1OnzT2CPdga5R5DU+qSxoimRz9oATXYjSTM2gjo2Roi+B7XoO/rHfvu+g+hTWPEvpO4gD0SLCQ98XufcprEvOakOGY+Vx7qPYJVTbjufIFB2Hj7BGrmZ119oCFSYTA4zHXSFpPCa26VNsMeCAWgAgmJcLnoL67WK9P2VjBUpZKYa4t72Ut/ToIzEZTfzJXnuycQzKGvYJ3MbWMnbhbqtnB06ecihV/LJIytcTFjOonjE7R1KcQK7G1HsLy3ujLGxAIMGBfLJnWPpq/hvtGo5oDiCBYkzJ4AHiOH8J9vZzXUwKkGGgTOwHDT6clk9lUQSe4QMxh2bZpiQImUze0o4khu8EbLL7XquLNDw4p6iDlkaALKxtUlOhiGgP3apfFGMvRPvpzr868UhjzYHcFRARJTfZzhJlIEomFxBaZCoLdt/5zujf/AFCzahsm+0sRndOlgPdIESEEtQrZSDrBW7iH93hIsPWFh0qkabHxJTlXFm2bSNuCm5EDiX2sdPuhuEjwRa1YFmUaC/t9khVeQBAuPYIllM4y0J1tUQAf+XFZgxM73Rm1BulbojtLD+KZoVMro0Bm2lxyWdTdcwYlFaYvJ6pdxH3PuokziBxK4j5MfstvmAXWCTHFDlGwgl48/IT9FstrFyRxDu/5JxqTsXzzt4JbBp7k1gsa1rCCJJNjMCw0I4ys8kuV6by034Seg/kKLAthnzUc7hmPp91vY4fpbvkAMdAD91i9mN/VP+iPNwWpjagztng6PMfQFTW0I4+nmDQNyB5uATnZTQ1xAndo9/ok69XvNGsFnmTm9gFoYNx6WBB4TKL4BSkYcZ3A9SSB6pqof6rAbWd9Eg4RXI2aG+NpTmIPeYeXHk77JVPotVpdyeAv4lcwpsyOfsVbEmGuHOPZC7PdBp9R9U54KvVUsAyo2mXnLIjN52J6ceXRC7Q7NfRJDHHKW8Bt9bjTitfBU/6Y7odFwBuBp4z6eC1uzqTfy4cJgGRBPlKqJed/D3az2My1HEMmLm3UTtpb6StTDYAloaHiJJa9p3gEG1xYJPEYakWkZBTJ0md9bC54yB1TnZXZj2XDzl2H87H7ph6fAsLaYDnlx4m/ulcYRC0cEA5gEGeIWTjrSnfAKuKz+0P0+Sac5J413dPgpDKc5cp1Lob3KtN0EKwtivok80yjYyoS4jy6JRmqknQ+CtuoQWtIF4n55rAWjhqncB3HHTVTlYC1buzlQ24kxurYqrfqlA+5HyVOtjR1+Kvz8z5rhfayVqtmIRWPSs0kUO4WRA9x3jyS/wCbG6HVrGRwHJTdhepRcSbu82j0hdVG4s/6h5hRR2p08YXJrs0d4ngPcgfVJStzs/AEUybS5w3EQBIjjMjyXVnnjj5rTbjnc0lhz3vNPOwjjEyA7lPoLoDsP+W8icwgXjWfkKJ1Md6lG1iLStTtWkGUGWgvDTvpxM6Ss5lyOZA81o9tYgugFsFrYiZ0mCTvAEqtqhTs90Ne7l6AiB6+ib7Wf3xbQH7fVK4dgawzs0erp8dvJMdpn+oBG/1U3y0Ltu9s6lxJ/wC4PI9MoWvTZAF/2t5fD3vRYj3EVTe+b2a4BaZcZeNcopg9TJP0SyIlT/zHnWCNeVvYI9erds7OLfO3sUrmnPGrnAfU/RWxB/qt2JeD5p6L0vjJhx4wfX+yDgq4BZyI5jRExz4DDs5keYb9QlsDHc/3Dy0+6c8FX0jsbFBzWkSMoIPCNVuUwL31XnOxcWxstJAJmdtOPzitR72iIMHgiZcJXxXZdgJzBsxNiQR+mRFlTssuazKRYGxtEG468EwzEZrHcfRKYak9hgxl2A25346p7N6bAOLWTaCD7rOxuh+qawOJApxvdV7RpB1EvDhwsb/PsqpMCpVA1KXxVQFluCDVZAPFJHEZe7MrDu1eS2BUchkrmIdaUD82yqZ+xsTFVpM8ks+twQ3vQnOJ2TkAhcZjzRjiYCA9t5Vc17+SV1QMGkgniEvTMunVFOI5pZroOkJygejV/hVdiboTKgVgxK2EKbjh84q35gGqXc+0R91A+dVJLOc2dlxS3wqI2TCGC/LdmsQdA4a21uPnFaFHEB4aBDTczIABk/p2EgBUqNJlua5sO8SPExfjzgItHBmmGte9pETGsSba8eSwvUxy5y8jbtSvlILmuyk6niDrO6E2qXxYm5i0+PDX6o+Je3KBUOYAzAkbaajl5KtBgymBA2ki+9tOSmZTzr/h7coUw54OW2sT6/24q3aTn/mHKZNjGX0MwB7K+Bec+WQIEiY8LjqpUxDd7k690baRm4fCnlnljZoeHK9AinGpJGk20OpHFE7RP9Vn+763VmVGkW0Ea/T2Xca0/mMMix+k6HqtOn1LeMmuN4ZTKnfBN5dJ8Z+/qtwRkeSbvcB5D+CsGgwl7OpPkNVsVL5BycT7zf5dbZGRp1iXERYOPvr9PJTHus1w1GV3mSCPnFVYIbU4yT5XVqtx82f9kzVxje40f6fsg0R3VaqZpyLNmeZ1+QhUn3hOeE1psNT9bbxlkawIaZnfW8X1lepwXaBOWG235HYXuRssKm13dBBLZGmn6duV7/Rbjf0ktsTp4LG8s21SxBNzAGyM+rI18Vilz8gOaCQNhw3SjX5AHuMjQC4PhzCqZU3o/wD9llblEmTHAxvw1SGJ7YdDgCQ28D54rEd207S8Hjfolq/awdDYgD32KXNDTOKJbP1WfXxZJlUpYu8E/OCpXg6fCp7SsXD53QzUQ6dVAq1lUxGhKj5NlwvvCXbXhddXvur16A76xAsg/mShufZc6J8QxMxCE595+R/ChdZUD7piLZ1GVYPsg5v2+X2XAjQNipa6qwSbIbYn5qo7GtaSAczhwkAc76lZZXt8JMGmRY6qLOfVLjIcQPFRRvqfieTze65zYIJJAI/06wSIlXFKQZGYDoNNwZSlGu7TbUQT5gdFx9K4/McYOk+l49oXJ22XyIXxMg8J8Drtx8EzhmNdBLyImQGyTa0WAvKtnB/S6TfV1tdjEk8kLCVHCwbobwYd56cNltbvH6Np4etlsWmdL3d4gC2m5KFjcWDLTMmL6xO3orNpl0d7MLuIcRfUAWFz4cVTEMeCJ7guI16m1hqPNY43G0bVZW4gC3DfnBHJErvzObLtJI3Jm0e+6X/IJBmbkGW3EDT1VaVQty6ZjHvr4reSTnHyufjuCoy+ToM3PTK0fVOOrRVaP+h3hcfSVzDOBbpDoExEESTtusulUitUdckGBxva3gCt8cu5cpiiz/Mv+6J6mP8A6XaLSWbfpPGdBr4+yFg7h8butPir4EnPfSD6W+i0V9A1KY/JHzj88ErTidU02tNON4QadEglxBjQHbWdfBPek16vszEAsbF+7fqLX46FO0qhEXtZeX7JxwaHMI/cSPEfPNaLMQ5uaSZm0RoBBXN1P41na2/8YIiJ+adUri8SMuUi5NvEf3SIxss0E+IJ9km7HPH7iOVo138/RR3ZW/wLf0LiMSTyM+6AcTpxQa+IzG+vhfyQ4MniNiumTjlY7KxD50R/8VPz1We4wRJnz+yPhS0nvAxpG/VO61scC1ak6WCCSU06hEmZb1E/eVyk5pgCTfkTCnvkTsuxSoPDkjG+YyABx15LjsORDpzT8uDfVEzm07ANX+yE+sj/AOHJ3EqOwYyy4DXUTCXyYn3QvTcSYG6PWw5GgnmIInkRqjGkBEaaSOt4/ldrtLXCAInjfrOgWefWsu4m5ljho2sd724HiuUqMugwDrrYjYjkUVuJp5u9YAiczRMcjvofQolWlPeBbEEgTFpA13JPD0U/PvzwXyS+Uo0wJkCdpkx1vqkquABMXJ3jTxgLQpYbN/oF41Jvvcjhz3QMfhy2IJJsdQbxra39wjv54GytTAidD88VFrUe0CGgAu04tUWXyZ/n9/0jurCbWBHdaQeIkjxCJ/iHWI52uNrjjpwSNI84+ck1QA3HQ3+62yknpqYovyi9NsEaGDfjffkiNrty3PIA6x1Enhz+qGJa68AHcWAgdZ16BLUnmRcdNbc9ETpzLkaaLsUQczWi3jHXinKOPzG4JN5BO/Egj3WZVomBGbSOtvUBQOcNe7wi3zRLLpY0aan5kSbcO6edhPifJBxlTugkwYtafDMUnQxG0STFzNo9kTGOADSRGh0tobAH5ZGOFl5VKewta44ggeg+6zGf5lQ+Pk4X8pTorwWbEgn2+6Xw4/MJLbTmueTfe/ot5w0GwtOG7Dvb9NlXFBwEsMwDJHAnXzW3Vb3A01A7aI0PIyD4rI/JLZk2JsRcCRuOd1l8suWto75vQPZjJYZyzcCQeMgAzbXXojO7pnYiHCfPY6TrzVsPTa0C53PL+/jsr4GoHOjYHbc8DOo0WWfU3bfTK5clGYQtcSdxa+5sE0GlhkGXR11uLRrZPvyzFpBMWOoMaCc2m3klyQ3WmcxMN7tjG5Lpt4rP5reaL+hswD3AagXJN4E8AOavSoQC8kiOI1jZt9fumXYtwaZDhaJtaeg0nbmUI4sm4DZ3JEkiLE7X0H0WfyZ5TWk7qrHAd5rHNJvMxO+2oQ6GNIMWcDJEtk6SY3KJUx97gi154abHiuVcst1uJPSba3F404J9vHI0u5gc3MGEt1JgSDOg4dIVO7buyR1bry4KlCq/9v6ORA2E3HUKuXWSZHV1tLbkWVfy0qTja9akNSdtBe+19FxuHc3bKetr8Buh0cUBod7ixM7mCEXC48zBB6ERtreSCnvPH9LmL4aqTrYGYsDOW2m14siV4EQNTa9+EWV8RlDdTJsLib8Ik2XWGRGbKR+owXECP0gt0dbXVK23xwKq6g+ZgCJPec1p00glL9nvBFpJ3idPTeNbIlSqyzZdknjB/jpr5o4/LAM5nQbBsBsRYkkXPO5R29qIBUrNZ+oATe1x15FEIFRto1iZO+luKWNUk2noQ0yJkCeHgu4iuHQMrAR/p2G8gWmbp3Vmjt9A4js8NJAE9dD4n+TKzXucx3Dz8LnYa8Vr1MRnEyRAjS38WSlRgJhxbm4E3v7eKeNtKS08LU835uZhdFw4EG8zwkwZm4KKcAHNDs+jQXSQO8TZoAEbH0QcJiX0oAu1tmibXNzIiZR8RSY5pbSyip3NC6xmHEgzA8JSk3eCnlmfmRYRH+8jxggLiu1pFnGjI1ltQn/i2FFpqK4eeIB6D319kfDvLRbhc+f0UUXXlOG5+nlIvMcra+9kvTGV1+IBjxgX6KKLLDzYkxVc9rsz9+N4tbjpZJ4nFg8yLydf5UUWmMO8D0KgALt4PugV3F7TqYuTPDVRROTkSbpns/BVKz4bGkEzENJBPjAjwW5R7OpBpy5jr/0jjYDXxK4oozvptZrHYFesMoBbLtJNjy0tpZKOrGzWm5joCeWkeaii45z5c3mmaeLIlrw0tuCYBM7xMWj2VsPXbMsAAF7A7ddPBRRVMZxoTzAKbm3BBIO0xvp0sqFlQNubD9N+fQk2G66os8r23SYVe57TIcRaTHA7fOK4yq5kidr9J0nqZUUXT07tpiI/DvEF+UNiZmTBEi2X6odXGAAd4kNIvvpppy9FFEdDL5JunhdzZin2p+YQJJi19RJE66iOl020hzuDS0Wk6mdxfyUUS6mExvB2a8KVGNBBYY3GoOlzIFlRtfK8EC1z6c1FFckuPLMw7FmAYl0XNrcCBxSmHxRJOsC0WHn4EKKJYSXYvKlNwc6+YSToRsNwRvfpCYr1YIveP+I8NZjyUUTzKwUkUyAbuI/tBIQjiWhwaM+YyBlImdd4EeKiiymMk3+UYyJimVHAEw1oJO2u5cdz0Hil6NemwAFwc0XJgi//AI3mN1FFt08ZcXTljMZwZp9oh0iDH14i8qmFqZXgkkEgTrMGwg+HouKLLqYyb05spLyI3GtFjmdredb2UUUWs6eOnTOjjp/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UUExQWFRUWGCAaGBgYGBwaGxYfHxgYHBweHRoYHSYfHB8jGxsYIC8gJCcqLC4sFx8xNTAqNSYtLCkBCQoKDgwOGg8PGiwkHCQsLywsLCkpLCwsLCwsLCwsKSwsLCwsLCwsLCwsLCwsLCwsLCwsLCwsLCwsLCwsLCwsLP/AABEIAKABOwMBIgACEQEDEQH/xAAbAAADAQEBAQEAAAAAAAAAAAAEBQYDAgcBAP/EAEUQAAIBAgQEAwUGAwYFAwUBAAECEQMhAAQSMQUiQVFhcYEGEzKRoSNCUrHB8BTR4QdicpKy8RUzQ4KiJHPCNFNjw9IW/8QAGQEAAwEBAQAAAAAAAAAAAAAAAQIDBAAF/8QAKhEAAgICAgEEAQQCAwAAAAAAAAECEQMhEjFBIjJRYRMEcYGRM6FCwdH/2gAMAwEAAhEDEQA/AIytW5oFxufQnC3NuoqDqIv9cOmoESxiI326T/PEznYVoBnxnFI7Yo0FPSxJtMafLlE/T88cZlp94wIsp/L9jHNGoQi7XAPjv+/njhjyvOxn8sI+xUKW3tMePrgmvIkdCMCuLL++pwXXJV9JtaCO3U4YdnWWjSpafCO+4+uPR/7NlAy3EnLlZoadIAkxTrENc9BqF/HHnlFfsx+/3fFp/Z/mF9xxJTF8sI/EeSuDHeAT264k9nIjspkalar7ukhqPBOkRcAX+IgQPHB3DaDJmaSkQ61UWDeG1qPmJBw1/s6b/wBdWUMVLUKgBidmQnysPr8y2yY/i6ZMzTIZT+OGkLANipgxbrhJ5ak4v4Ec0nTPRc3lqaMfflmNwFUEDoJ87EbQdXUTjzbjJ0oCZ54EXHS/nv8AvpbVuK++Lu8Ex0nQTBnUCNgNJ1TBPS1/POPZhg2o2GyiJIEfUnc/0wmF2tkoJMU52slNtNMWMhmYaid7KzXF5+Qv0xUeyt8s11kOTzXM6EHKdwdtu3TrHu+sC3xH9V/nj0f+z3JlspVIQOUrNAkKG+yowGcgwAT2O+28Pn3AbIvTSJ3jafaVJEAircbQFryLjroHYYmqT2pgi0E/KB+cfLFTxDLs9UloF6hAF/j/AIheoEHS3zGI7L/BP9wyO0kE7+M4KNCNuH8yGRuot6zgdxB3ghrX3hB+hPywVw6nyyL8rA+FlIt6/TGWeWNJA+9+x+WO8hCaA5qLGPiZSBH3lAHl8Jxzkq0GSJuoM+LKvTtbHPDzqqFT0IcGdrhI+bjHVJIaoOoEwPBlf6XHrhjh1wjMMMpSBsEdnFp1aiAZn/EwgX+He+KenUilTPMqKxseak0qJImSDEzPQG17yXBk1UFUiNSBQ0kBSdca/C5WQJAEfexQ8PY+5AM2YkqTKsCJBE7fhI79DOM2SrZlmMOCVvemG5h7k8sADTyahNrSVO82MYG9pKSN/DuF21aEJjSS6SxYBZnTpPX7PeTjjLUjQWr7wgwTESTcDoASQSBYb28sHcVzQywWqxN6YZaeofZyBT0oLQSJYag0tFzMleT6OX0TeZAq5lqjuz1ORWsVghASNIjvEEAyG74wyuaKq6skJ7z7oAkRI5gBBkDwicaDNO+bqMyot1I0HkH2FLQARf4ALxFptth/w3KpWpgsCoUydmRdrj8Nlbe4ketOtDTpC7O8crU0FamwVzdQFjWpUi/dpNl6auknFP7Oe0tKvTqNUYatAX3azqNjcdTMwIvMYheN0hlaio45KgDBOa2x3J5SNQt0kxh1/wAJo1GStTDKwQH7IEArBk6SDPfpcdcdpK2SlSSbK7gS+6GpgARzMsQBJBUeQEIPADDAsGytMG+qig+aEHy2PlhdwtQ4bvCTKkCJg7zuCbTbwwzq0fsNG32ZWe0NUA/OcacPsK4XcBTl2BaoB1Aad7kMP5fLEn7VVAACb/aTHQc538IMerYo/Z7Oe81NvNGk/wA6bOLeOoC3jiU9r0lIvd3UT4sRO3cDz3w7KMnuHIA9UdV5WHkWW3cWHzwpUxRYAdxHo/f93w2yhP8AEVxsHGoyNrGPLphblwCh/wAR6b+vTf64RneS54LSUcNo1F/5pZp5YY3Ngw+6Aqm+xY+n56hBBgHeA5sCTHqQI/ZwP7IaGyVJZ6sCJEx7xrx20wOvoMEVqg1CR163BmT47+sCcedJXJr7MsnbaF1FjUrEVDp0ajIt4fkWtYX+TriTuF5ag51GoLBt+GFI3An4dyLGcTp4hURiQBLG1pgX6joR1jBuS4mogzcDwZVsZYreCIkAxG51QBhXjdpsNM7bidNKb6TTpsaTgrWYLJYQY5CzXNlnpJwwXiFE3qEVKknW7G5aebtsZGw22GHHGUReE1jToU0UIJqOV1ud5XSGDNr7ubse84i8hR1oG9wGknmLQSdRmwIG/YAYtBWi8V6TnNsdBG4kfIgz+uJjNpBA9MUGbtpm8sJv52+uEfEfi/fc49BaY0egml8KeUfT+uBalaQ6x8PXwJAgD1wRSEBCfvbeg/pjnLZeXb/tPpqM+Pb64XyBIXshgHpguvJaZklZP+X+c4xqL8Xmdtot/P5Y6dxNr8v69cOEPZQVEek9LnDXg2cFOhnbkaqVOLW/59MX9Gj1OFVIW67R9LfXGwzWmjmltzIgnyzNE2k/zxHyEzyPEmoZha9P4lJ6A2MhhcGJBI1ASJtigy2fV0VpIVmki5kg3BHSwnxn1xIZWrcjFV7Oclaig1A6xqVpUAmTs1gWEecDvdM6Wn5JZFdFoMslMNzGoWVqmnSCBpU6eZDBEmSD1Ck7A4854tnQ5E3I+vMv5DV/mx6T7QVh7qsyiKi0mFQgcslAyqCN2MSCYgEdDjybNalInbUfW5/fphMPWw40fPeSo6dfyx6R/ZzmHpZRmYj3LVtjtyinLA+BQrHUr4Y82Rf9P8v0xb+x+ef+F0aoCO0A7QYcjvuxtP3vXDZ3UAz0he7F5YkagF1bCNdSq2/l1J7d7yyE3/D7smNj8RA8okfLFDUzGqjVI2ajTYSbmHefQSN/xAYnqhuO3uh8mQMPrf1w5VHfDakG9+Q/Rgf1Pzx1xKASAdnt5R/PHPD15u8q/wBWWPyOPvFqY1v35T4cwJPyJwPIxkqRXpHvA8x/uB8sbID71wLE6j9G6+dsfEf7SiY7D5MMfjTitc7iZ9Wj6x88N5OKvIZSMpl2IGlwy6tIYlhVflnVyzIF1jl3EXOpZM8yrMgkgdaZs2oFL/PvjfhVNf8Ah1Ko5QQX0rEk8zz577GZ7jGebmnUqMFJkhzqsTq6RaYjYDqs4zy02Ym7bQpzlVq9RVXTCNTLlltySYXx5YJP4sFcVyVN6dSo1QutMEvMkFmJ93GkjTpIKhSb6hAGkHHWcbSGKqweINje06QR1AYyPDA7cMJzGXUg+7pMSwDwz6LqfCGk9djiEJO/o6DFHDqJp5isvMhFQqywSBoaCDFtxGrwscOMrxApFQuWptUCNTGoEiNbHULXA2372wkzmrU9VamgvUqNBIBlqhIvJkRB6bgYKyeZYUvtARJUht1B25gbXWRPSexxol8lJUyvPBKOeghg3KzaXnWxFjcgbcqyO/gMTPs1xBqDmmVPu2J5dR5ZIBg9QP57nDP/AI2cu/ISSykK4uDzJNjaCoEdySb7YNzCIXSs6gOEWKajYieu2xv6XxHk0mntMlOSUaf8DPgdJkbMBQSGNMgncB6mkiCBaL9evbFNmK2lA2/IzeNmYgfWMTHslnDVqVtWohVS1huxNoPl+5xWZ6iDA3X3cEf4o+hAON+H/Gi2L2kZwF7OANqNIyZ2FMGT4gT9Bia9sxpNJb3zUm8/9R7eQ5fKwjFR7P5dlaspPw0aQk/eikAT2MntbEt7cqdWXB/+/B85IPTtpOH8DijhlOa2Zncott/hW/5H54T5J+VhtceW69vXB2UqD39W1tMCPAsZt5D0wsy+7/4p8BGEYCn9ns3pyKIse8LPYDmHMQCxiwudzFtsb18iwdZKtHxNcC4BsLkna5NrRjH2XrqlDbnNQrO0DUTvB8fmMHZ7ObiDq6WmPmPzxinqToi75MU5iBJMsettUz5m3r498G+zfDSKiVBDA6gSWPKYMkAWtvP0wtrMATqFk+LcmPGPLDzgNFFPv2YpYaLzMzJMDbp6HfA3QZuolN7V0f8A0/uf+kqlghGpQxBgjuVJ+HpK7AkYimaTNT4v8Srb7vLptyxbFdl+JNV1sX001U9jsQDteDMfu+eWz1QqDLCbwFEDBxrithhK1tEZxIhTa8YS5w39MOuNPB+nzwhzjcxPhjdFlYdGyNcDsP5/1wdk0GvXFtMeurztafngDKJMTuSL/Ifzwwo0LSNgR/qgfTCSex6qLAM4YqOIgdD6i4/y4DptJPfbBfE71LXmTb/Ew/TA1EaVJ3AJP/iR+uHsWtWMZIUeX6D+mMMw9j4x8rH9Bgpxyr6f6x+gOAc2bf5f9K4VdnA1Br+uLL2czRq1UAGkp967EwIsDAm/yxE5ffFp7HVBqVNbXf4ACbgSSAASeW8+EC+FzK4iZFor8yP/AEOauVYKW0EbckTaItpPUGY6284zOZLrzCSDM+pn85x6zxTJxknCEsKqCVO4OogkmZBUFBzb/n5HmMu/LOzERPmB6zOJYenZ0Pg+nTfxFvqP5fLFh/Z7lQ4dncGl7wRTIHxj3ZmYPQqI8MSVPJkIvif/AJEfqMVnsXlC9KqwLE05hZ5YCK0kGwaW33t0ky+X2nT6JrOZg/akxJCobRJObYsfCfdfX0wsiHubjSN7WAX9Iw447SgOD92rJI+8GrMw3/CKhv3IwkqqSzAXJIH1P0N/phiyCOEmGntTH1cH9cd8Tpk1GkgyWUehYL/8Zx8yCkahtzoCPN1BH0+ePlSoD7y1/wCIYxtaBIHYwT+xgAfZhScFUvzLVVR5Ejp6fXBKicxDb6QAO92P6A+mBq1EJRFUAn7WBPTSxNz1PLt443rSuYk9KiRHbTMf+f0wxxVezvENVCnTUFuhFtW5YaZEaTdTc3Xph+mQ1hXJYwDBHxE7G5UiJk7C/ecRns3niuUKW5SB2uS+zTImRMdtsWHDlqDL6q0U+YxqnUYH4bwLG50738cs1t60Y56bBM0h1F6qinTjmZQC3L+IgSQd4EbeeOV9mEce+qu8GowRWOrZiQWA1KogAXkmTcbYTcQz2YzBIpFnQwpBXTJZitgZiN+psMVPBBUpcOl2KDnqEmogKlGgkEggEkIADMc1pgYLVD8XFfZD/wDDmRdOhQSvKAWblPw7yR3nxFhikT2fcZNRUZRqYFV0MrCSRzMXi6kNpgQYwpXM/wDKqWVz7uJmJ007x0DWPgCN9zbcPrLnslm6lVo0ZnSsjSKYQIdJJMHxa/xkDpHT5DbSsguI8Helye8bTChdUk6jp73FyLXFxh/wiqzKS1yoAWwAUTzEnqABv4eeGec4BQNNBVYuYGkgsLAWlrs5AtMiw2AGOMgBThUAECNRJ1Qd7sxM7bd/PEnK13sg5xlH7HPs3k9AYyJJEx/7tpkdhh1npWoD0NK//aVj/UcLuDZoO9SmGLGmUDEiJOqLdhY/XG3H84FzFJmdUpe5qTqIA3y5mSdlWfDm8sehh/xovi3EScJBbMVRqH/JpmII+6x//kx0xK+3Cfa5eI/+oBJiB3/L8vHFJ7OVi+ZqdjRpx1FxUePAgtt2F+mEft9SBenfTFWRtc6evU7Nh30URIcCXmeSbIZnvzb/AFwsomGqDz/XDjhwAd/IyOpkNNh4H6YT0m+0qbXn8j+/TE/BxR8DEUbD/qNfrZvIk+nfrgnibtYhZI8L9d/TrgbhTxlyQ0E1SN7xEmPO3yx1mmYqdBYAXGqNRPS46yRuT52nGSVObsltyM8lnNBUrqU6S0DduXqOkg+NvXGGVrsFVXOmmhgBt2t1nrJPQXPjgWpmmqANUIZtUAmIJiTGm1p64Ep8WNL4DzCZaxI8o8Cb4tGKQ3Au6mfZdmhQmghfuCEkAna67kGB02wZls0pUGV/8e/iwxErmDVpKdQB3bmkCTeZ2626bYsuEcPV6FNipJZQTpJiTvHrhONCca7JDPHUASZMxHaADM+JO3hhPXJL+vzwzzVifnhaj9xfeZNvSYxoRoS0GowDAgbAT1k36fpgmkxJVbDmO/8AiMeP+2AqXU7i36/zxvUUloA5pkCe/T64V9nJ6oWs/Ow7M3+pu/jj7RE0z4iPUjGNYw7z0Lf6jguoQqgWm1vSZxRo5vQdmDASPvEfz/fnhbWbcfu2DMvULmmIsSQR4yun11R6nA/GRFV/M/QL+dsKuwAGWa+KX2IvnaIJsS0+lNz67dcS9E3xWf2Z0jU4lllAFy+9tqNQzPpjsvsZzPWeK0lGXYrt8JHRRrWw6kyJntjzTiP3ALlVDHz0zE+k/Lvj1b2oyRpZEkH7y7WBAdfDoJO467xjyrP2sJiB1sPxfQnGfBFqOycQTN0WVEHUBv8AVT/pir9hahGUzIUxqe8nYHLgbf8Ab+WJ/MveCBsQPnTn5W+eD/ZXiJp5XNoFM8hBMQpI095k7bYpNXEEtkxxrM6qVRlMSlJ+xJZmM3v0U4F4heu0SQxBvabX38SfkcccQVRROmCPc0zPiNCkfNj/AJTjrPjnH+Fo6A87Fd+6kH1wxoR3k6ks212G4/8Ayb+YEn0xlplqoG5Zt7XEz9Jx3w94p1G07AfMFTv6MPXHyhTaajC4UgnaeeY37xgIFmDuGymkb++LeN1YfIW9WwfXIapTe3MVcx5J/LAVGmfdM3Z4I8z+X8/DG1CkTSpkAyZHnp1T9B9MMd0PvZWqELoQCQxANpJlj5i0f5fDFFmsoQoZqa8t9QDPF7mSbkA9DcjucSXCHZataGIX394t1kSYsN9+3TfFjl5Wix1GWbpOofeupFjJsegnrjNNVKzHkXqs64LmaTVVqLTdUWsE1MVAMNJe4ttqF7AbDBHtvX0ZfNUyCE90wpws8qvI/wAImoFPl6mYzVV5UK7Fi4UM5sCYAMkx6+eHPFeGH+GzNWozMzUvtKhYT9pW0ikAOUaCIZRAV9XQ4TXKxl9k/wC1IU13CSxVaa0ztIWikk2kmRbbabiMOvYjibUqZoACKzCsDUBIMgISoAksSqkAAwLzthP7S8RGYzdRrAcrAAMPuBZAYXHxCN/SDgWlxJxSWohBqJmC9/iPKt9V/i1Mu2ynwxZq9FntFfmqjLyhtRUSWJ66lEREkCTad26RGOBlmRkqM0EQZaLdjB7+UfPHXDeIJURTy8y6on0CkE2InYzsb2wBxNTUgkM7BrkxCm8XmNr+J8BeD92jLXqKr2azal67AkKoQFjpC7uWM+G5npB74ifZ9nzefnMVGqq6GdVlZFdPgWYCkoBA3APWcUPs5XavQzi1TR0aANIs4DCoPtYhYPSIsDIHVHwGnqoqDOt2dQAsQoVgVH/cQYP4vExvw6hRqgqRReypL5luYMTTR95+4QDYX/r6YSe2LKIEMxWpq1HYchIOwkcxFp+hwy9j+TPVlsWC6WYCAdD1qdgf/a28cIfbw/aRBJixHhTYfqfCx9G8UcJeEge8e9ytvMyP3PjhBR+NvHrhrwusVqEmZiwIn8X8/rhTQWKniP6DCBQ94Gx908QTqIjrsOvQD9cHZgxTM77m3QAzcnthZkF/9OzaoiuwPkUp3M7iVFvE4ZcSYoiuwJEEQQd4ABlTYdTbr44hKKchGtihG0BgQrc2qSL7GRBtc9pJOEpJgkiCegGkC3bGz5s8ygkg7+PT9BjPKiUIZiAAemrvsJF/HFoocb5CjookMbsRy9VBtJnbefADFVwjQtFFB2nx6nrbEVl6wfobz0gDfYzPX/ffDjh1QimvNPnvue+Ecdg4tvQBVaSdvrfAOn70T4Y32Bk3/PBg4UGRCjhnK6ihsV3EA9T4Rtfpil0Vk1FGGQp6l5Ru2x69PzxpSqcysx2NvSI/THZAWVmY3Pn+/wBmRgNqRYPG5K2J/vj9+mFi7ZNMAzpOtvM/W/64Jo1NTpF4HXwXAQWTG/jgvhrBagJ2AP5j/b1xVsatBGcYKabbDfr3H8sVPtnwqmtDUKemsAgYqNWyLOpgYTlcBiR8SLBi+JLjh5afcpPh0/rij9peD1qmt6PvXQqCQdZJVtbT2gH7m9g3lDItxd1QpF0xBM9DfFd/ZTVjiuV/xOO29GqP1xPcRyL03JqqUJYypEG5LG3YAj1MeVd7FcLFHO06gdQaXPMgWZGAPNaN/l44tPaC2et+2ue1UhTkEatl8AxIv2t8x4T5pnsuL6trCTbfWPqVEYoajmq6hh1Ckk6rOxbYCY8b20yeyn2kyzU1MLcadxNwdXTpc4hjVR2TQizunQW/Cfz0NHzUfLGfAq4ArhhMlTbp7pWIue7+6Sx3eYtjfimWJVgg1Mx27zpAPoFbAVGk2umXLQ1dUhhAA1pUtNjPugB3M9MVrQV3Qnz9MLl0Xro+XOGg+jLjbi9vdKBdVIJP/uMf1xjk21IO5dVHWBoFv/EY39pHIe9jGodLHdfQx/5YBU6Qacuwm7R2/vMR/lK4/cNcASRYsgaOulVA8Zkg/wDd54GzWbRWhJIE3P8AhgdbbC/++PiFlWqPwkEXNzZp8bKBtgIVn7KVgfeXkMuvvsDHyJYemPuSq8rL0Vif8wYSO3TGOU3UdB7wR4WMT13Jx9yy8zAzcH8wZPyj18cEJR+yddabGqwBqmoPcgydbFFBEgGLMRqPUjfbFFxTia0qQ99Z3ayzq3taw1H8RPhie9ms0EplhpuSiEnnu2ygXXVpQkx0PXD6rw+pCEErVaYYtLAbnlboYANt/niU2jPOuWxSyqAlRiAoI0FjY37jbYeP0wZxYo2XZKzySyMqiTpLNqMcvISCCRYGSes4FzuRNapfS7A6VABlYAHNIgamF4nYeWOOKcGSmsUuZFuLEG7NFoncTPcj1lS0Kq+TLjTP/E1DrR9VyAoAU9gJI89rnrJhhwrhgfhuZqMqymYUKYAIlFED8NmNvLCj2kzJfMO5mXOu9jcxBA22w14BXYcNzY+6cxTkk7HQp+ukX8xildfwXSpWFcBek/u6SyppywB0kGKqIxYmJZtcbWAIHiHxniM1hSpMQHc62k7Eln09uUmYsYA6W74SwStWZmADK6gyDOoq0jcagygx52xxkW1505jmIltQVRswNhq23mSP54nOPGb/AGItJOx/7GUKQOZFPU3/AClMgR/1CCB2k9ew7TjLL0hSztOg0QjvVUg3iotaoARuwA1z2MHxww9mMimXpVWb4zDvJGqIqMJCyQYLWk/PCrNo75vL1dAKmkAZi2mncgzYy6jrOqNpxsxK8dlsbtH32Hzivm6jKeVlJEx97MZpov2kAkTtO2FHtwpbNJaVI5R15kqz5nYx/dw59jgqZgKLMUdoG/x6/wD9hPr80Htq2h6NQz8S2B6CbiNpCmMN/wAQiPgzqaig3lR+v53HrhTEVfn+eN+HZjQVPUKCfpgXOn7ZotcgYU4f+ztQBXDTBqTpEXlZ63mB8hgni1UvTM2g7HcgeEC3T0wp4A/I4LMOcSPAqRvO8iPLB3ExyMQRIB3N/Uxf+Rxnl7xa9Vk4zbtH7/cY7oA6iPPG2apxSQndr+MXv62xrwjR7xTUBZdNwpgm3fFkxmcqDTSW7mPGwjDbgWR1UEN7z/qOMK+ZoQQaLuA7aQ1WALN1RATH64aZHP0wgCUQq3ga2PU9TfCNvpIaKdWJLR+7YA/iJYElgAZld7bQT+741q5k+X64HpLJuIxRDdh2WIC2mI647pZ5yF0wWLiZG8z16nGDixHf+mPhZVVQoj7QGSLmJA2Pj2GFjtiSRwF1VGaIv8tv364yptciI5b+hH9PlhimWAqTOqwYnuSJPyv88C16BHMp3MHywXL1UNXpM+MNdP8ADPlYRi04DxB8xljli2jTzIwB16FKqqSCAI/Fv6icQvEahaCfwgH8sV3s04DsbqDTsBBnmUxuN4JjrhckVKIkujbN+z1TMVleZQCADMMBvBnsdzvAvim4LwANUpaQF0wFg/dJvyXUSZBI6KL9MCUsykjSxkG4aBqOmflffsR2nDDg3Gy4pCmUdtYBZQRMEWttLBvAwcI2+hd2WedpUVFNUWGVpYiL2YAeNj6C2Jj2ry4NJgARLEGNyCjqYMeXlh1xT7MLqJlidvO8bHbz23wnzLqWgmb77iNQFj+vhjoJrsWvJAe1iFKduriCDvHvb28GGPmTy7LQp1K7Mzl2qJqZjYChTuW8XP1xp7Tke7AAMIobr/fpkien2an/ALsYcWaoi0abSD7ukn+EtWNVhP8Ad00ljwXGhjon8g32qKRA94p8gDex8LY145mjVr1GjqV84AXY+WBRmCtXVuQWMm82bfzx9zDzHQ3J8yY/TCFDnLKS3N1kfMf7YKoLOrtpgjvG35gRgON/PBNGos72tPlMz6Ax8+2OOZzRbQFbqGE+IIYE/UYOZQK8arEEfMLYj1JjwwrqrAI3BlfVTY36HBvEVAIKzvI9I69OowQMsfYJwtKqSdJ7QpMyTuVMCw28N8FZrP1U0GnbmDMfxb7zaTFhGwA2wm9i8wHrOCoIqUywEdQyyIIO4JPphrxuqlMxVqqkXVVHvHBjSIAgA+VhY+GM01LmZpL1gWUz2k63sfeAEkWZdSajc3AOok3i++2G3tbkTVzGSovTK1qmtiF1L8K8qhY+8Ggup3BNrqEmdapmqdPlMe8kjTygXIsogArA/W96v224n/FcRpqGULRp1RIbcmDAvYwoiO0Y6a6YyqrIDizj3r6iZ1lRaSYdtx5nphz7MITkMyhJAfNUQdoH2Tn7zAHYbkbYWZvLlNbFVdR0DAxJMixMRa3+2GPsvVV6VRLgHMI8T2o1BuBO/wCeHulf7FOXpOc3lXXNAahUZdLSpHw2IMBjvYxJid8NuCmnlz7yoxp6jOkgz6KTOo7WjHypxymKoY0ftGUlSID1CGK2aCT1vJvPe4f/AAlm0GpRKvWdQy6ixpqWJJY2AJE/Ijc4Sb5dkL5OnpFlm8yoylerT++jEBjERSqEbeZgjsN4v+9jaoVE1UzIyrkkrsS1LTfrImD/AHTgKih/gsyCxdSSurcKvu3EyRsBHoMVXBEH8OhIN1Tp/cQbf9v1xtwL0qvg0Q1ojuC00GcXTysdSr+KAlCSZG32cT5CcSftlVBKdRCgG9rN18j9cWPs6xfOEsJKQpJ35w5Mme4E9r4hPbTNRWWkZ1KAdoH3hAH72wr6D5ECpfr8Nvna2MeIUiHg79e/0wc9n23pCPC/9BgHN1CdLE3gfT9jC+DkMuDaQrxOvUIPhpJ3tF569sdZysWpsG/DIibXAm/7vjDglMNrMW5QSTZZLbxczFulr4N4hQHumN9gsSOpFwN+vXEJP10C1YpzB5QOy6fl+zgzhtDVAvMD8zPrt88YLltbBL8zRMT1gW8zGNMvWpqwCsW7k8o2vEGQNovfe22LPRzPyKW16fiVybTvO1t+vrGD+H5R/djUrTfoe5/TCvKvpM7zJnab9j2kYc0syag1Fi09Sb9h9MK78FFdUKHWUYtUCkcwQ6pcWHKdOnvF7z0jGWXF97fuMdmjUrVUp6OcBaYULpNhaQesXJPTwxt/DaWIIuCQfMWP1wbrs6Pwz6FnBXDcqdQlQUHW27EgATvscfMll2qsQgn08d/AYz4jV0VAhAlNKgiDp3BuD+vfAi9g8HWrmcGxAB+n6yMYU7gdRq/kMCPVJJA6ycM8nlYWnqO7LtuBe17ThXp2VS0Js+kWO8Cfz/lip9k6VNmcVCJgACJ1CW1CJE2A698TvH8iaNYoZttO8T17Ww29is4or1FcgK6HU2rSQBflbobwPMXG+Hl7LIPYwz+bFQFqSNypoZQNRQEkXFyNWrTcXJwT7MZ2sWolQdCuGc3UCkrBmIJibzF95FsW2Uz9GjT00wpQVNWwgKRz7/FvM39Tj61emzlVBSQFkWVbGYUWMLpUSNyx6nGSX6qHF0iH51HwGe0lUPUoBCpltTQ09UaN4kIpFxP1lT7uGaRHw3JMfE0g9AZM+nhgkZVWqqYKhdjaNiNt2aDv4+mPueyEuaRtcExJZpmIgdbiYjc46P6zHSvz/oDyWuXgiOL0lYidNwKN7SQvvCNU/DLx4FGwt9pat2FpCqxYbanCj6qlKfX1p/a6qlBaeoS0MqU1uFdkIgyI2K+s9sQvE601q825tMdtPKD9PrjXGXIrF2gHN1B72RsSbecxPzGN+JqJkC3N13uYPqL4CdCxAAknaAST8r4ZVaRJi0li0eGph2674YoA65t+9scp8QuQTG3nfBJUSYtF+/cYwrRrB8LfL+eAddmzpqJvYEsPST9b28fLG9WuRYxI9Z8Dbw/LAytF47/LHdNrFdhFvWT+Z+owyO8h3sxVKZqnpBJ1HTH96m6wJiJLRfFP/wD58lz78KDp2KhgrMZRFL81SpAkiIv0i0cDABFmIBBEiDO4O8yAfPFrQ9l65ppVpLUqkqAhZ10U1fSXdQTykAtAAm874jlairbolkdbGnsy6UzWpe8lkhmaJBMRA3gQq3FusYD4nmaX8XUCompaaEkb1JJ5ZAm4IO33ukY2yHsrXWQWQML81RizLziwjeyRciSRG5xpQoLT4i61Kb80/aNamXQKoVZhSJ1NqtfvBXEk+VpfFhjD8ipbJnjvD194yikEM8xDEzOogRZVJvfee98DcGylc1mSi60tA5mcg+GqIgxt4FgfKp4xwTXJZNImEGm77CzT/htJsdsJhwipJLUqrhdgoOlfi3gah0NjBB7YqpJLZ3tRRcPyZVSRU94KfRVHexJt3DR4+Fwslwp6+ZStq06mgIbtUgXANgoCaiWmxAAEmQt4VUZTDq1iAodisQrGWBvtp+KF5hvbDHheQzbs32lUJOoQRKQ24t/itHkMZpOm9kIum2VHHqQXIZhICmoYIH/TVlCzB20Uy0j+62H75padAXM06SuwFzyBe3ew9RiezL6iqMT8SA3jVqqqOaY+KGPpGMKNaoUqC/NmESIEhQ4dxf8Au0+081tr+ljVQX7F10E8NqfaVCp+FlDWNxpckAx10n69ceUcTy9atU99Up6VYhVJIMwY6efli3zPFXR3hQxqVSogqACEEFmJgKFM6vG2JniLMVEtq5qYQAfdFJWLGxuSqr6/MOIyElYksqn7oINp22wDWQ6QOqkj6/7YZZ2oDUbQSoLsvXb87x9cJwCCwNjhAofey9OGqT0CmZj7x7Xxr7QUnFNm5QsjYgkn+8OkGR6Yz9ls3prEmAGRhcRJBU28dM9dvLDn2gZatNokGVBEWIkSbWmINvA4zS1ksC9wiyqe7COxN2YeRC6RJ76yI8jhSF0sNXnpBv037fu2GfHCQgBiFuI2uxPrsBf9cKK+Y1NI8hbecXW9jBQzmqdoHpvaw/e2DOHsfdi/f8zgLL8LqgEtTqKvfQ0fOIwdw1SaYgWk9P7xwwbPS19n2pVKlfLgGr7shVJUSekkm0keExhOP7PtCpqqMzkc4UiCTFhK2VbgmSSTNojFJw72gWVT3upmnTTISnPSwWR0Jgw0X8++IVTHvAx2+EsQRY9O3jafC8+cnJJ7/n/owQnPkoeQTh/BaaqaKqoaLjU5kdpVpk95xjnfZbKGkz+5ioEKATUABIsxkgk+J3k742y2Zh1XTLaYYyCWHNOxMAmbCNsMK1cAEO15kRex7kkSRtadt8Km07TOyyak+LZJ0/ZClVySQEpVKRio5U83LBtIl/gbymYnBb+y1Oll0TUslrmoCzMLnTpEACO8W2M3xQ0szy72G07et9/30wqztJnBMSIOliYJIsSSTEbYbJOR0csrqyc4lwIgrWX3QVmBql11OwMgyGUxIgWjckx0QZj2UfW3uaTuJvrC01W0jSzudXzERfHor8iaWdZNogm3hywSdvXGeXy1WooK1EUCGnSpVlP/AG3kaoi5PfFoZWtIeGRtbeyb4FTzIpD3lJ4WQoK6Sxt93c2m4EYPyfEChCtqJG2xZd4MRMXJ33+WKD/gyV5pO0MtwyBqQpDtKkajfYDcHbGXFqJpuBqlSAEYCCNuVmFoNyCQPPfE5JS2wZckXrz/AKA8rxqRMXS8E7fiF+kyfXywwpcUJfXPMFjcjqYuLxzHvsPIhLwgspIIqCLlifeLIgBTMMLE39ZxjSyDRoZojrHzt5fLvg8Y8dEuStIT8ey1XOZ5JVvd0WUzdmqyVsuhTckbgQBJMbYx9qvZ8shIOo0xIZjzsgBJRpAJZemoTuDiperRo0hTHvXJ30EoSSZMnbeOW4tsLYX5PgoRT7vLmlRIvrrGZIiNLtBm+0HwM2qppKl4L/kVa8Ejwv2fZqCSVD16hVQZDBFUX7BS7LvpnStzMYE4uCjkICKAJh9/eGTzsQBdtwpuogefoOf4zRoj3Sc701idJDDULD3rQsc1tLCx6ycJaSK7H3NQ1KZ/5qVLqk2LAkbC4I6gGNr3vyUlk4kJmiAbEkkXj9+WMqjbTv3/AH44ece4EqH7J1akTIOr4OsEkTFxBEz5xLDL+w4hTXqlZUMNOkwpNruQxJ6W64a0PzjVk9RWRPbfw/d/pj97goQSbEdLW/pb5YoOO5VkYKCBQPwCmeWRuCNwb9d97mYVMi6RLAROkxMjcSNyZwUwp2rRgDKgdenj3H9PE4vfZf2lAy4R6gX3WlWDGJBJKwfIxHXT0x51lXvBAGx/2+mKX2T4wMtnUZoalVIp1ATMqxEE9eVoPlPfC5IKaphlFS0z0nPU2g1GFMvoJGrVGoBggkgW1LuD0MXOIOpxPMKlKrWV2psTrLKV1MGqFxeACrMwAFuQdLYd57jmWqVXpqSAjlVAYFBDMAQdXKOt/Lxxn7UZOs9QUjpelSo0y8wVVmqVY0juRaR2xo/R4HkyOK0WxZZ/pLlFqn/ZTUuK06lOnSqJqBktDA9EFjTMqIB3E2FxBwtoVRSdko8i6Z1GpULNFYqzszM1iVQCwtqm1wvXg+bLlxQqBSRBQppGoDWILl43At06nDHhvAl+OpQroFCKWbc6CdgDbvqZ2uZ6nGDg12Yo423b8nGQymafNLUJQURZ1LQxXUBCESZ1bNKkDbqMLKPB8wmYCCu1WrUcsqJUcihT17kSF1sv3mkLAm5BDqv7Q0qThTyA1C41AzCyPCVkgyOpB8ucnxpHBQsRrPP90k9QWG3aTJ8Bjo600GL27R+Thb++SpzFffc7SDIXWE0AEiNTqSSdXLcC8McvRZsweaxZqhBgc10AubiNfrjvMZyjpRWIWwgAkgDeRpIEbGesz3xxV4mpLaWCsDImC3gBqsDuR4E7yMVf6tJ8SUs1aI/+CcFlqrEliBN11AFTI6gq1v70HGNbhLrQspARVqAmABAliZ7CLeOHWf4nl+U1dbHVqLklVkAkiDcLB3mdxInG+bzAzA1i+mGRQjKhBEKZUjUOU7N33jCrO2rGWVvwQ/BOGfxFeoTyprZp78xkIB1j0EjAHGsjSq/bZZSACVqUyZZT0YdwRFgd9h2s1y70aRRF0dUsZXUxJMsZJBjfpgfivsZoL19YSpGsBTYyFLqwKzc6iCD97wxGOblkfx0g/k9btkR7OZT32YpU9WnUxlvwjS0tJ7AT6YuuK8PWo1PRCUKcU6dMSC8feY9SSZJMzMyIxPcJpRmPeJyzCkdiXGo+oHznyw1Nce8lubROlYMEzuTMwEuR5Cd5ebcvaPKTvRN5miagZ2ICjcgHSu+kS3hG56HHOS4dAgOUJ6qoB8BqkkeQj13xU8G4hRp1aqikGaoxJjU2lRIAYzsSdoA27Y4y2QFZvtKKjSIOikV0EbKIKiBt+c4P5OOiznFbZOjKiiZFZtRuTufnv9cN8nmOQTVcnqSjGb92v88Ev7OUkJZnZ22F0tI6gEgkSenzwdkfZ2ktMD3tUxN9LC8mbaTsbbnbBU0B5orpFguVU0dJ0QSG1siShBnkUCQQdvS4wHUzOXpWs7fickkxYtAsSCIk3nrGPmfIrBimYVZG2na02MgkAHfywkp5JySG5IMAWJI2G3Xdp2M2xlk10YE9PY7pZtKgLTE8vUaexIFo8AN+2Ac0590TIJp7xeR1MDwvGNEpqohDSdgOZSwkm5+HTEydidvHcXMe1TU9ANMiJ1KbBjG4jbrc+GAoroRJvSCcvVZqgW8aRAHad4PU8vyx84pxJCy0k1Egy2xEXi43uT4/TCCv7XITYBS0XFvvQDAiQV2xvkuJ0KZmGdqkGJAEDeY8zaT1xRQqNDxxvtoKqlKxZ+YU0AmIYsdwKY6ki/8Adkk7Y/ZfjurSqp7tAPgtCd77ksbz1kdoxpT9o9hRQKnYTzSbmJgbm5ucBrx5K1cCGLgQJKlQSZlgBzEfhnoN8CkUjB0xlk+K3i67TPnO3nPkcNP+J6o66Te8dLk226+mIniHGKgk1qSqDIDBNBJEQSoaSskWIsGnwwb7N+0yVKrI5H2lOJnrHjcW7/7mn/AHidc/CGqfbNqAl1aYB+6Tvv36R0IwtznGdWoo5Djlg/Cw6mw5djbtjj2b4xapUqg9VA7kR1Pj1Nt4wpyvs+TRdnIvJEA/l1HWMGlVeSsMCc3saZLM0GfnqcytqjWsA9oJJj1FhHU4YcSy9XQdLoTI0sSwhIk2AJ3kwu8x3x5w+Z0EG4m1vuwRaR+74ccH4rMSTyiBctAv0U7X+vpivFrZSWD1WnYfm6KNSWhXcwplTpFOIDCQIYRBgyZt4Y2p5X3VEn3rJSBAA08zH8RBHKD2HTcnqwyL0qzb02IWQw1KQLXKlZP+O+02k4U8dzIZWps6hy3xGR0AE6lgpf4hPTY4aK8HNclS/oDynGAxKUKSl2MANBewPjA36dusY+Z/jDtyVCpvzAEN0iCFsPyIIjtgbgVGpRXMfCSKDFSCGChgZIPjb8+owCaXIogBhu0cpF4sux3kjcAYPFBjBOVJDavnDUplG1aWvq1GV6qdI5e0i3nhYtM3AMj6+ePypAsZBPfrJ6G4tIuIxnB8SfD+Y36YpFGmCilpH3+CDGYM/vpjQpa1/Hr/AE/3xxUqPoKxMxedgDP1IHTpjsSdx8h8ybnDUN0+geimkwAAehN536/d8him4Pxaq1CvTA5j7tl3Ln3LSAN5AAHLHiN8JzTi4G+3cR+WOxQvth8WSWGanH6C8akqZ68ePmN3Q2tEjb8IONV9pjG48LgXsNnA8euPNeEcUqU+XW4U3DKx1A7bA3t07jpi6y1L3yhKjw3xU6hC6juBOkQ3SVMG14OMs8lMjm/FjrlaNs9nfeunPpJ3+E9pPwsJEWEdN+4TcJy71Pe3ZmsYb/mkfiJ+IwQI2hdu+XEeDVVDAIsi6MHEOLAyvxTPnvifq5pgzLUVkKmOYMpJv8J2Is23hjMpSvTd/Yfxx7jO7/pjXjudSnUXTSdmaXZ5LTqJ3megOxjwAxu+UpmkOfmIiSA4XrEb9ZJv5dCpoP74hfeSRO+xEbkjtbeNrkY0p01pmJZy19Qulzss3JFjJje3jmzdX5MWZKKvz8AfEOCKrgnkcMGJpmGYbwTphgAesyDv3HpcKaD7pwgkmAD9izQNdKQYBmGSbTY4cU6nvDspKtI1cwaDzKekExEHvjRaLPWA9y1OeUMKbaVNwbLbTPzHUzikMkoxJ86SaOqWQIfmqIYgwOZiYAJeIg22uT4RgzM5hXVpAYQwKiLyY3MgbfTC6nlVpVjSYhagE6GPNB6RHoDtyg3LY2zGZsVB5o7EQAfMzbHQi1ehMvuEj5CklbTs5JOgfELGGJuI3EDr1FsFcN4Tc1aqkg2SkFDMx7t1AiNjfVO27nh+VmGqOWF4UidRi0/iFp+l8E1stU0k6Fck9Cbb3Kvf5TvhnlrTA8ngR1a5VNRFNQmrkjTCwZJCCQdyDIBibzgbgtQPVXW7Qm1MA6Hn8QuLG828cEZ6kbmrlzfuhPoSO0AR+eE2ZhAdBsTIA2WfEgEzM9cDmvdAqnq0U+fzNNQvu4JvflLDYmJ9bee2+A8ozBY0q12uYvzGN7/PC3gdVqtRV1GSSNgRdSDM/O3bDkcNSnye8e3ZtO9/hCtG/c45TjHY0XFqn2JaTl9xPa47+Embb3j54YJxMc4aSIgwfive/wCnifMTVHMaASTzN8IG4A7+dvmfT5QzwIJJsd4tPQ7+GHcNlniUtMYZbiAb3iqopKYh7lY+9vGqBEXiR0thnleJUabotMe/c21tpOwN5MfQdsTH8DTYw9Vo/CswsbQCInf9fEjgn8PScsdVTSfsztEiGkAbx/KMVeNCcYtPu/oJ9quMlqgptTpzpkyoJEzGkjmUjwPmDhNknMgrIO0sLfPoYvHh0jFNWzWRq1IqIC1wblbnaSCDbp9MaPkqVNKpomVFwBJOoQdOrrZh+7g2uqGxTUEkoku3GASadQPEwxm43+FBY9oJ8L3wVnq9CmgahmKzEqQVKABegkrpKG5ixmPEErsw8MXJOom5iSL39Ytf9cC0oqVEA21bbSJHcdcUS10aPxpVbPtWoYuzMQbyZN4A8e2Mhm+YNEhTNzH1FxPfBNJWJ2U3vqle5IG0tuY/lj6iGNWk8ptzHredLSQp67Tq3thkgSq9FTw5FTnQkowDCWupAkqxjvHnOGGZzjFRVp6mphQS33LmAWiwiR+4xNZHP8oppR0QOYhzLsRzGGOmCuo6QBC3k4aLnlq0iltC8oQEKRfoR5RtEDpuZODTM/Ft0xbx1V1SKdzdlBsTHaLGJuN59cCO1wVtKyCVgkDf7sjY+Fjj9UyhDcgNSGIIZTIgCFJm5iYg9NumCVoFwsqQIghCrARuxJa+wkx3mcVSSNFqNMFo5vS4KwWB5GuYJ2uLHpf+8R1IwyqcTRkeeWtEaaqa1UjVEUzygm32jAgAWEk4ATh6qGDlgwiAyiB3lkLSLz028cMeHcMok8jWK7EsoYw0RqU2E6Y6yb450wcOb9KBaNB4dlI0kaXiDYhQwgwDMggDYbbxgNcpIsJXaYaAe0kAT/IYusl7AVaiBveqzGAv3BGoljHUz92Nu2N+IexWYVdLozIPw7elrifD88MnRqUDzxMh2H78cbfwgJ3+v9MUlf2cK91PXc/p698D1OGMm4t4T+v7tjrKcKYoHD7jaMaplII289pwcDA/Yxyxnp9MdbG4pGa5X9zbH4hfCLTfGgk2O377XxtV4NXB/wCRWJjUAKbEkX7LJ2/dsLpgcuPbGmZ4Vk6ir7p3pOQIVyrBpsLEhhJBE7WMCxwTrNMQrkhGFyRYxO8AH7oPp4YnqNV0f3ZkE3hhpIYdwRM2I2/PFHw2opswfTfVyr1BU8wHlYx3F5nJnclrwYJwc3xbtePkeUa5r0RfnneFMQR3sfH1xhxClKksAy2JGgMJvJ3IWCN9+0YAyWX081GoKik8wMe8UWJGgMdW0iCZLCxscP6tQCG1BZPSSSZG4Hc9JxPdqmedjlx9Pj4JL/hyglqUFyAdJaWQXkgtczazXAMzj8/CcyAGNPSvnuLGwIk26X/KKHKZWkaorAAlSRotBNzboDuQfE9cEvR94RWJly0UxFlPmZJt0jfqIsZpt2jm1KX/AKIuEezVRh7xz7pegN2PnqICwem+4thkv8OlUsNTVDeTUIBB6jTCsDbwn5YwzfEXrqwZ1jYujSAIHwoJJG2/YibSQq3s9FMMGMj4tY3W8QApMzEefWwwiV9CyVOr/o1zPthSq1zqp6qYMHWsMJiCrLe4EaTG03vgxKyV1aEJA1H3ZI1KFI5g5gDt0me28zneGNTnUCIGoEC2ox96xIg7dI2wLQquBqSQEgyR94AEEjqJiLePXC/j2vo6WO+h7n+OUp0ISjgQAyWHgSPhMiSCDv8AJxwUkqA8wOUEG0+I0mT69TiPo5gZl1WsCKgIRNPVVQ/FUIMksBBg3nvOKDJp/D6pzCtAkIQVYHxYFlEeAaZw2XrYJx9NeTfj+SVmOmrdjcQSCZuBB7+BtiXzPDzzFiFgyDNiAIgdJkme153xQLn1dY06T8XK2pSDuCRJHS0DaMDjO+8ZkZV0mZaLTtYCIm1vinGeMnGXQcTfVCz2cqe7koptJZuoXaFt21Ekbzv0wxp15F2G56KdiRMte/jjTM55KYI92pOoaC1JYVeqEiDIixkW3mDhXTqkiQsA7AC2/TBb5M1JxXR//9k=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10" descr="data:image/jpeg;base64,/9j/4AAQSkZJRgABAQAAAQABAAD/2wCEAAkGBhQSERUUExQWFRQWGBoaGBgXGBcYGBgaGhcXHBcXGB8YGyYfFxwjGhoXHy8gIycpLCwsFx8xNTAqNSYrLCkBCQoKDgwOGg8PGiwkHyUsLCksKSwsLCksLCwsLCwpLCwsKSwsLCwsLCwsKSwsLCwsKSwpLCksLCwpLCwpLCwsLP/AABEIAKkBKwMBIgACEQEDEQH/xAAbAAACAwEBAQAAAAAAAAAAAAAEBQIDBgEHAP/EAEUQAAECAwYDBAcFBwEIAwAAAAECEQADIQQFEjFBUSJhcQaBkaETMkKxwdHwBxRSYuEjM3KCssLxkhUkNENTc6LiFiXS/8QAGQEAAwEBAQAAAAAAAAAAAAAAAQIDAAQF/8QAJREAAgIBBAICAwEBAAAAAAAAAAECESEDEjFBBFEiMhNxgWFC/9oADAMBAAIRAxEAPwDzG2JKQzbvXiBH4oEkoKlOdKnPTdt4OWv2SCeKnNuYFc9zFJltUZ8jTlUGkSTMWIlHJmc0zKt8n4Y6bYp8OI8IKQdAC5Iy3fxpAK5pwka5Pozv7/jF1nS9dWc18WbVo1GL12AKqFAe0aitHfN9CG+dRpsgpD6Fm5sSKb6RG0zWwlJyyZw3frFZtaiDU1z5wUmY471g+5LmXapyZUtnOZNEpGqlcoXCNP2NvgWUzFrSspUlIBSHrifUjnrDMJvLJ9k1lTL/AGpmKLVVjCB1AAPmTGI7X9jRZGmSpnpJRU1aLQdH0UDuO8ZPpkduwukuzT191PJ4W3teM60oMpUgSkqbimLCWYgg8eEaN3wivsbBgUhz9fGCEymqATF9ouUpBJmSi2iF4/ApDecVNg1csG0NdN4LYhA2cPsG6xwSNnMTEs9K+e1dY6pVYFsxUQXb63jmUEJnDIcv1iwzAS5098ByMDJQSfraLETC+pEcSkOQD+v1tBUgJZ1VblnsWGkZsIMH7ztBcqVjNeGudWp84HXhx8L55mnjHV2smlWGVduUarMWrSQSkENkW3blzgFSQ1aEfTCL5c4u+fKO2lIIcZbNlDJUYqTNDV3iMwg1ZuUQdtIgua5rBoBx9u8wTdFkMyckDSp6D9ad8Dy0ZUJc5DPuhyr/AHaUoJ/eLYFVC35R01MExDtPbAuYEpySGPM0f5Qmj7FHSHNIxi+Q5NINwuHUQBz+UAILVEFWUhXrcRfowhHjIUG2KeUngxNzBw/p1hjJvFMwYVhw+o9zwtXNWTwg9zkjaC02BRfFQDMKpl+kJvfoIwFzy1VSHGRAd+4nOKp92CmCpL8LF+6laRGZbkSUgImFR3SPnBdkvlEwspgRuAD/AJhqTMJFqQFYSC4z1Mffd0KdnG0Pr1sCZvElWFQoFAZ7PrCG0S5kqig5csdD0+UTakuA2V/7NOp8KxwWU7R2RaCp9KZtzEEBRP0PlA3SXIbA7cslLKOFhkCKnQkakhnNIWEHCFEDbqzZxYmZyOWQOucQUknIa71/XOLpUTJIfv51ihc3Lk0TQsg8q5UeK5ks5/o8ExBSnjoEcETAhjBFitK5ascs4VDI0OeziHSe0VrUnitM0g5ftFBvDKFciSafLKNdc/ZhTBU1GBGiTVStifwbsYlJjJ5EyErWWXMWrmpaj7zHRZEgF8gDp4QxVI9Eoy1UIp12MGXbYwtWFXEACyVEMerV784ROzrdKJl5pS9CG2Y9+nvgNWbnfSh5adI3ts7MyVpLI9HMYsy1FLtRwp38oxVpsikqIIIIOEg6GvjFFg42DrmOa7174qmJrFmAuQx8MqRCZLIoRB7ARTMbxizE52ioj5wfYbJiqaBKXJ2D++M0ggkxgWGkTCFs7FstY2F1XHIUEnDiDOSVHPQUoTUQdbrHLMsyxRKxpodCPKEc0sDqDMPZGUoBVeZ+bxRMUxoKR9Ms6gSDoWhrYrF6SQSmq3wtuXz8Gh06Fim8IVYtB9fVYlLSSWLgGmTnw1jZ3T9klunAEhEpJ/6hIPLhAKh3iCby+xi2S0ky1Spxb1UkpV0GMAHxh6BZ5/NQgZFSudE/N4vNhQEpUoqGLIAgvnyoPH5mzbhmSF4Z8s+kH/LLpJ2xE6dM9IqFhmLJKwxd9AwyLA6BgzbCFboB9cgxTQ7JSASd2HM1zYU35QJe9r9IstoT00+Lw1lIAQUoDFTAq2Adh0d4Gs1gKcWNuJqDrkSe6kT/ACLkNCUpidnkFRAAJfJvcIfS7GlTvh7kAFtNc+cFizlA/YhCTuQ6jyGQGunzjPVijULUXSlAxTlMPwjP66R1dtlpP7OUlsnNSerxZaLqUokqU5YeOw2EAWu71S2cguSKct4ynF9moaJvhRSwIS4rtQ0+ffFExeIcRd9S7wuxDDmTsPfrSLkWsEMduXy6+MBpmIzpRDNUHLvyBjlnBcuD12aJm0MKfVPdWLETiUZtpGzRg4XitLZqCRuzuBU0Dwzk35LWAlQBccvAxnFTQeGtNj9aRFEpLF899fA+6Gv2EfWq4UqBVILH8Jy01rCVV3TwSMCqbAmL7LeZQQHKukNhfY1TXWh+EHBjMT0GqiQMmGvllFCiMh1qInNnvnU76+L174HMxy+3KChSxQetPrrFc1USJp9d8fFWvw2+EExUBBdhsSpi0oQMSlGg3MfWC71TVJQhJUpRZhVychHotydlVWElWGXOWtGEkkgIJqQkgg/PSA3QUrCezfZqTZ+JaVKtKKKC2CUqo+ENRty52aGs9KVLExSjTIEskbkDfmYWBanUVrda1FSiKAHQDkBBMq0FqseYyPX8J6wg5VeVmkzSCqWpQGamUkAcslHuDQgvm/pdnmBFnlgAJ4ncEuRkd2GZ35RrJMwK9Wu/L4RnO0NyJml3KVJyNPBtoaLozD5dvQtAUMlMx6ioPP66rb1uwT3Mv96nRwcQbI7KZ4ouSaZIVLmGqdSThId8Q5ua90cTeSkWleAB1YTydhtnrGYDM5PoQWLioz9xo0UzpJOjnkDy7o0/aew4iJ1MavXYCtaKPOrPy6whVwncHJs+nh7oS6YtUU2eSDR/qvxhvZLveXMSCXVgAGZZ1OaaBn6CF4JoGydyQXZx3isObntbCYhR4mCk/wDkG8we+M5MaPIZZJmGSlqYl8IOeFL1PMmOz7RUjan/AJfIRU+Ipf2f8PAuIrmAJ1Jb/UoCJclxjc/2e2i3TSpACJOJlTF0TzwtVR5DxEetdluwtlsCf2YxzNZi2JdvZGSB0rzMX3Wr0ciWjLChIboK+cEotLx1RjRy3kYFfQCIFYin0o3ihdoaGMWW+xypyCiahMxB0UH8NR1EYHtF9mssIUqyEpLfuyXBbQE15MfGNyLSGrC+da60II+vqvjAlFSwwHhwsJQohTgjuqMwX7xHyVVLjZnZvnGy+0axhITaJYYlWCaBqT6q+9ik90YaZakYSDs/N+ZOrxxzhJOmNYTLIFAAdj1NO7lHFrKUqL6+I3rCyyW7B+tPCLJtuKgSoZaj6rllA/G7/wADYylTAthUq3eiRuas2cMjd9nYPLXMb2jQdRr4wgu6ekuSQmub+AyrDqz9oiFhALlRYU+bQVHaUhFMCmdm5KQVusJegLdzUq0I7RdpQQT6u8ay8pU5YKgCoj2VBm7nhNLsc9ZGOWrAS3qnM5M1Xiyk+wyh6F8lAI3w/TxUZWbU+v8AMNrw7F2yRxLs85CKnEqWpgNMRAYd8LAnN8xrBeCIKtZfnHRM0MFTZb0oMhTvrAs9KgQDXbaGTTAWJmDIl661bOLfvTaiAyugpX/MceM4pmIIllR8c+VTFyrIUsVJYKy970pEgCigLDc1SUmj+r5nk0XzbKVSwridKajAcLOauKACGCCISzg5v/mD5F0LwBYSSCCXAcDR90kRK7FAukhGAcRxOFaAJBz+FTGh7OWiYslD4nSFDEGABdw4elKUD1hW6MkH9jrLLs8tUxYaYr1SNElqAE5nN9u+Hc2YqYlRALjIghL7Yg8Z70isZSrgIoU02o0NbNeKUjPSBD5K2UmtrpCi2zZspKizsNxFVy3pMBcjPk9NoJvS0Y0KFSVMAA3l15wHYVFALpLapaoMF4FTsfrvpRoASfzOAPDPuiuZPKi62c7ZebwtTeaTQAk7Ui2UvF7LHnACVXoOAqQONIdPdpzcPSM5fVtTM9HMQSnEliK0IOXUP7o10xIKch4OYw17SMM3C/DicciWf3CGQGaG6lBctnOTO9Yz8qexyJIy+cNrlsJUkstSWIZm8S+fSF1rkKRNWwFDkKO4egJyaJpLKH1LaTOSrSNwOeumcE3JYJk2c6QohNCQM30+smgGWriC1DEl+IOxLNwu1HHLJ4c27t5aJgwoCJSBRkDTavyg7H0JGk7Y6N2FCSSoEVKm0rUPyy8eUK7daVSJ0oSyysGPFs5UrI6/OFtivUusrJUn0asQf1iWdtsm8TtFQtapy1zFF1HCkDQBR06BPnGhp08jSnawb26/tImpI+8ALTqUgJWA2gDA+WZjdXHfsm1S/SSVOAWIIZQOyhpHhkyd/dE+zvaGZY54UkkpyUnRadR12OhjoaIo93m2ovH33l4ps60zEJWgulYCkncEOPKK00UxyPkYBiydPo0AzlUd4OMqF1vlkdINGM52iJmWeeMylGIa1SQr+2PO7M8zMgjXXw6iPULBM4z/ABRg+13Z37taZiUFOA8aQDUBWSTtVx4HWJaixYUJp1kA9Qvoa5cxyyi0y+IISXHPOu/LKIvhIBVTLqC0Wy5eFRq5yfnSvR4iwnLLIcHVlOX5vUPRw0OrpmSULGRXzzGWXjC2UsOrhcFt/LaJSJmJ2HsnnpQ9coF+y0JKJuEXsG0NM9YKsNuxEMe8Z9x0jz8Wv0Rwq1rnQQ/7LTFB1mqGBTnqTSsbqy6mng01pvCdZ1CZKWUkZ1oRzGRHIx92q7HyrbKTabMhKJxGJaEhgs+0Bst3bfWphTel/BfCEEDc+8co1nZm1j0Cdq5MSHNOhP1nFYK8Mjrpcnid5Mgga1BcMQ2nLpyhauWcRYPHs32gdiUzkKtEpP7VIKlpH/MG7aLAY8wNS0eSKkkAqyDUaDWzBzp2CGjg0O3OIExKcgu5DPlzjgBhjE5NmmTFBIckMKCgzNWHXzgu32dUsALSrEQSS/MuHFDvDu6wpSEqlpUSVJCqkFq4llzr9cjr0ugTAVFKkkB8TFTAOWY0bUgZwbNRlLHaSDoSQxx5B317z4w+sCpglhYOAh6unJTE5pINRlygKXZ5i2Vhb0j4VkFGMgBgWcAZkfiYPlFt9CchKXISFFQYEqoWJBdIDf40g2Cg+RbFTCVTFlTD2UpYd7h3z1ixU9AyC/8AUB/aYzAvCYHIVmXNBU7szPziQvKb+IeCflGQR8LQCsBKVPoCUq02IEH2P0jFSgp91BgQwcKzpTN4yKL1mJViBS4/KIYDtNPKeNSSmgPCHbxELJN8Dx29mhJlrDsUkZghyPB6cz4mKfvoTQFx+ZveWMJbTeRKHGIFAcVYjSh5OlxqD3won3xNWGMxR7/lCpNjSpGltfacSgQlIJOjlm69XjPW+8FTilSmockhgmuXPSKrQCsuATlTbhANSNwYnKQzA5vlSnU65ZaQ6ROzS9n0FCa1cK8UtHb/ALIFDG/EnbUPR+lD/NCuz2tSMOZwl201p5nxi6324qRwgpydyNAzDd2TXlEnF3ZbetlCufMATToOgJgUZEx9Nmh2NRy0jpUD7Q8D8ousECtEwv5QfYxhSHzUrF/KkEDxJPhFCCkVZzzIA72LnuaOi01c1O+Q5AbAbQQF682+s4HtWhiyTMxKJiq1mh6wTHtX2X270l2ISoEmWtaKV4XCh4Ym7ofzbMT9fVY8x+zzt2mySFSFIJ4itJACncAKBBU3sguOca6V9qsv2paW/hUk+RUDAAx/KU4rmKHpoY+XIxUMLLX23siVVKkLDOGcMQCK0oQRFMvt7ZFKSlKlEkgCiRnkKq3pDUCzL9qJ02zTVpCyAU4kswoxyLPmDHnVptZWSS5JLkkkknUl49C7f37KnyguU4UgsXZylYNQRpiA8Y8+ky0lJrUadR7n+ESkslOUj6zK9YFTHSgPvFO6PplpqWOINmQzwKc4YWK4Js0YglkM5WcmGZpp8oRpLLCk3wSkTwA7pcijKc5jMaREW1lUYUyGfU83hpYbNYpKklaps5T0Ilj0T7gYsSg+uVMjFdvuRMxRXZ6vXAASP5KOBXI5b6QNqCLVsupqTt0yjZ3dOAlS0jLAn+kRhxZFhQSpJSokBiGLu1Qcv1jYyLOVLTKRR2S+wAr0YCFkuiml2yxUv0p1Z2pRzsI1twWgDCMgeHJiKUbY/KF9qu9KQAkcKXDVr1OhzrvBV2JIFCpQBT/EmntBqjSj6ReMaJSluZsJExxXQimz5ZZu/Rxo8ePdt7l+7WpQAIlTBiTyCjxJGzF+4iPVbHaTQhzQZZEMaN7PWAe2vZ773ZDg/eJ4kMc6eo+uIMNnAgyjuRPhnht5H1R9e+BUkgNF82Wp6kkhg3vDaViaZgbIxNYQxoOxS5ZxCY2J+EkB2L8IJHk+8a8S0DQeUeTC0nFiDAigYAe6kMkX/Oaq1F8/02jNBs9K9Gg6DMHQ1GUB35YZM2WELVhIdSTTQcWjZFz45CMMi/prNjVBN4Wq0ICTNExH4StJSH1ZwHocoXJrEdqZKykKxAHMCh8Yqc7FukWTAHr5frHAlJycdWiwCoE7Hzi1SCAx1rHAliGr0iwJK2G3j3DWA2Y+ssgkVevX628IL4E0ZzsIoRIURnTrEvuvP6+MYxyba1HLwGQ79Y+k0zz90RmBqCpikFQzBjGG0mZDCzYYzgtUGWKcpZZI79O8mMYovG6/RKoXSajcDnt1gazpBeNOi7SyitaeIVoTQaaQiRY/a6wUYG9FWLjKETkpcx1WcEB2zhortWSvrWLkhjEJsvESkZmggmNR2Iu9BlGZMQFOogOEmgA3O7xpZlgkayEj+RvcIz9yyTKkJSSHqaPqXhnLtZYB8orHgjK7LpNis8xRxJC1MPxZAYQnhOYCYtnXJZwykycK0kFJqGILgsVVrFdltbOdSY5aLUCQT9fTw2BcmWvy6BIQcKiUqZ3Z0lwWpoW20hDKtACCkAOdWBIHfGr7Sn/d1nMhjWvtAe4mEVjs0l5alLNcJUlhxD2k0LgGofnHNNZOnTTkhncv2a2y0pCwhMpCg4VNVhcaEJAKm7qxTa7ktNlWuzlQmIYHgWDLJLH2mIO4YMfPdLvmSQCLauWSxw4mIcOx4AxhUUWMFzaiSa0d+tD8IFei0fxr7N/wE7F2BKVrNps8uchQCaqIUCTmliH7so3Vhs8iRxWeWJPCQyA/4SQXcmrV5RmbNedlQQUzsRBDApJeuXIQ3F/ITQKVLDZcKhnmSfqkM7btiSceIoW37ckqYtVqKlFaQCRRiQQlJNKM/fSArimgTSSA5DAjTU05sB/mD74vhC5Sx6RJLPUpDsQdOkZ+70r9IVEABBejEHwO0RniVlIK4tGqKsR+jSpLvRqRKUir5HrUE7E0blFEhb+/yPcnrBSV1Pc+uQ1fLekWRzsbWaaKdWq40rln30hhZZ2hqWGzh3DsKJGVR4QnsajTibZ3IL1/mo8F/eWNMswMwwyZqAvDIVmU7c3OLMVWqVLBEwj0jaKPtZVCic9+sYRVuCi6kIc5vHsVrnpmIVLXxJUnCobuKjZOhjw+9rtMidMlKd0KZ61HsnvSx74nOPY0X0Ofs97JyrWuaZ6liXLSGCGBKlOzuDQAHLOlRGr/APrLNajItVgEuUqsucSpYO7vVulRqGrHnl0T1IScKikvUpJBO2UF2u1LmJwrWtQd2UpRY7hzQx1Q8aUoqSZN6iTo9fPY66FAK+7hiHdJmgNu4W3fHlXa+8ZUxaRJWFJQVhw7ZhiCQxcNlC2Xec+UgyxNX6MghgpQSxzDO1a0jb3N9m0y22dC5s30CGeUgpqQWdTMMILOM3DHnHNODi1ZWMk0eaBBJoCfP3QYm55xFEK7xh/qaPR510i60ejlKlqmKLqml8dQxCABRvi9HLX3LdVmtEkzJiymYSQTMmGrZkBIoObHKsSlN9IrGCatsxXZXs/LNpVLtRISJRU6FAVKkgVIO58IP7SXFZZJKpKplUFsRSoYxViyclIdsmKNXgq0XdhUpaASzpCuJg7akbhw+8U2pPpWC2oWYgly1FMnMO1Tl3xlJPkVxp4MqhRflBUiyLmqwppR3Og0yEaywGTKlkKky1qJAdUsFg9SxAYM1cy/KAZ11SXxSUqScZbGogBDMAkVLkuamjDnDpi0KP8A4lO/HKH87HzAge9LmmynKkcORUCFAvllkDzEM51onYnwLUkHKqhTq+jBxtB13WabORhUldQ2EBQcDP1efugWhmkjGhOUH3fOQFcTt5dTGlndlwgMUGWOY6/jfePru7KSVqaZOTK2K0Yknk6VBvCCmIy++5SJVlQoBQM0MHwgMQ4IYuaPoMxvGQmyyXDkZ++NL24mMqTLxoWlEsspFEniCcgaep4Ql4DmPCHQAaXJwIJOZyiqUKxdaphWWyj7AwgmKTnE5Q/bD+IRBOcdUWmJPQ+BjGNRMVpk3nFCbWQY+mVrns8Dr9aHJhKbw95gqz2lzXIQhkTSQ+pqOXOGUhLBt6xjUH2hREtRASS3tpCknqFUMZc3SkKcqo+W3IQ/tQAlTCXYJPOM9MtQVQO/QxDVbvBbSo01y2OWoF0pVh1UkaudY7b1SkqYykBywISnlyhXds5SUqDJ4m9ZQSzeLxNYWrWWzv64+s4VN0NKm7KJklKf2hAooYU5OQx2yEC2m+HU6uI7ZDoIqvlbKAxA8NMJcCp8/wBIWNDRuhWMV3mFZoboYKua/F2ZTyy6SeJJyPyLQlKY+CmhgHqdlvSVNShcslz63Cw7hk+h0g9JqPf/ADbn3RgOyduOMoemYHPIt4DwjaWu+JNnAVOWBQcI4lqzyGvkBvGQGOLKo0KQ+tHzyDvUQZeC5UlLz5kqW+hUHO9Ca9wMeeW37QZqwU2dPokfiPFM+SfM84zE7EpRWpRUpWZJJUTuSamLR028iNm9vL7QZCHElKphrU8KRXciob8vfGTtV9rmrMxZ4lbUFKAB+QEKDFkuWSH+MU2xXICiyKZ4I9JFaJJDlqRxQEdPjSvTQmovkMrmwGej0icaQXw7lNQDuHFRrHolv7TzJhGB0hsiyj7qR5jdqgmag/mHnT4xtHAFSB4xwec2pr9HRoJUdvKbMtChi4lDYCnUtBVnlKSkBTUFWNe+I2ZKW4F11UaHoK0i8oIoo99D4x5tnSDWuSSksop2ILeIyI6xkrXfATMUldSktwilNc842K0x53e9nJtC214vKsW0qbyJOw9d+yT7Kn6D5xQq+EOSMdaZBgOVYVykD0iUrBKdQn1u6CLXJQVKMp8CWACiCcs8g9X0iuCY3uu1JmrwJocJPEQkUanWN32fmiyWf00v0KrQoeopYcDEGQGDA6kuNB18qsEt5yUk4Qo4SaUBHMgeJENZdgSEzFAGalK1gLS4ThRheYpVWTxJO9c46NLSjPliObi7qz1G3faCtEpH7FCpikkzAFnAg4lAAs7uADnrAN3XfYrVxKROE2YolSUTUpQlwToAAAxhNLuaWgNi9IXABUmch3UgBiFfmKmAxMBR1NCi/bBhQVylrVkQEoURhOJyS5w4cLHFq4DsYdacU8S/pOU3J8FPa6RKTaCmQSUBKc1YuJ1PXXSFK1fXdBNvltNWM2CQ4ydq+cBrOkR4HOy94iqZFInHKOJVACTlmsdUDwqIJBBZtWJcD61jgDGGFhdakEhkykCgyetepNT0gmCkK4UhiOEdRQP8++B7XNYHw8YNmJqPrQ/KE1umvMCc2qYZCcsKsaaQ1sydYAssvKGstDJ60gikbef93mcx8RGQFsSk5Fu6NdfczBZz1A8xGGnCsTnyUhwMkXukeyryiSr2SWOBXiKwvlSXEQVSkKMGWybiYhJHUvnlA6TDQWcYRkXA90BpsCiSEsSDk9SNCAc+6MYpeIGJTUFJZQIVqCCDEcBMYwVdNr9GpSuVOrxy8Z+MhTEHI1eK0yuUcmpyEGOWZhsksI5MmPHxyiuO4kfPD+RcasKeICg9h66+cKLvkY5iU7mNQLErfzji8qVUiumhVNu4EEAEUzJ+EDp7Ou/Ep9uGNQbOCCG18flHxsr0jnjqTjiLLSjF8mTtdxlCX9IXppk5jSglTKUkqDCo6V84tN2gjCtyPA58jFlkSpKilDltAFK0GwrA1JykvkzRSTwfSPQnPGP5QfjB5IAZJJSevziv77LJZSFhfJBPkRFVptKU6t1GE+ByiJQmowlF2rm2gply8ayknnhSQ7D2mxOwq0HC8EaKS/WAvvSZc5M4rKcJCR7NVZvUnTyjW1wBj27bASkAmYFlIOEy1y1JIAepSHZTsemcY+9ez59KoISFJUSUsQMnKgX2Y1j0qZbFGS4USVMc4UWi0hJZTks5ADku7N4Rw6XmTlJqEUN+K1bswsywFCMWHjllKgoUxCj4m1GvONJdQTMVN+8Wg45ixwCYkIKc2wrBBCVcIbLDBIWokvTlRxXVvqkC/wCwgSqaVAJJY1wncs2dGPiY9bwtbfOWnLD5tHL5EdsVJfofqusmvppgJJq9akqzJfMqPUxj+0lim4zLQv0iGl41KOqcQlpLnQEsOZPOG9vtKlZLxKDAFIcpfrRHvO+kUz5HpBh9Yn1sVG3LH2qM+lB170vZz2L5V1feApSKKGEYDs2p3pCq9bAZRwzGSohxUVFQ4bofCHtgQJS1pCwSwJcjnm+kEdrbuxSZExTEkFNP9Q+MSq5Ui0M8mIMsDMiPitIzPvgrA3CrLTlAtrksO+GenSKOJ8J42MOLvqh8jkdaDL4wllJhrdSqkHrGUcWLJYDplE4ich3DeA7XaJCkgSyCtxXCx51g+02cKQUqVhB1Z4Wm55SOJE0qUMk4Wd8/KsSk/kkJHhsNsaHhrKluekBWCUwhvZ5bB3cfWcWJCztCZeACYSEvoHcgGkYdQqI1vaaSqYUBLUclz0b4wiVcq+XiflEZ8lY8ErFJBCmqAot00iFvkyvZxBftAmj6kUp0hlYLAUAg7hs/lE51zpUoqeY50CR5PE7ocTqtBFNqZn5RbJtbniSFN9bQablQM/S+CPiqKrTZUS6pC1H82EJO+RfJ4KkaixXoHxFCy5zcfFRfxjn3mzj2VeKPnCXu10EcUOvhGaTYBwLfJDsgudyn5wvta3USKAnw2gTBygiaXimnFK6A2E4qRwGIPwiJ6COpMQa9m5RNoS2bKz/hO3WNn9yGqW8Iy/ZCzFc8tohR80j4xsE3PMNcXvjzvKfz/hfT+vAqTafylvrYx0zQ+Rg4NtHxYZAe6EpDWBCZ/FCi2WoomnF6pAIxNU4QNeYjREn8I8f/AFiKiNQe5j8IZAsxFrvNYUCghPQBJ8onZrQSHXhUfzBKv6hGyxo1Se9H6RYmWnYeEGwGHtFrALBEv/Qj5RxF4nZI6JSPhG7wp2ERWgNRIPlGs1GSsfaybJSUgBafZcth5BtOWkQn9rJ6/ZQPF/fBPbhJMuWcOFlkZg5py8oyEtekSXj6d7tuQucuLHcy+p59sJ6AD3xz/aM4gATVHk9IWWs18PdBdyKa0Sdsaf6misYRjmKFbvDCRb5woFq/0gj3RH79PSGSSBySBTkwj0QSU84n93T9GDvZtqPM7NjckgknMkP8PpoNRMmHhJURoGLA6dI34kjQkRRaknCrCxUxYGgJbKMpU7GWDGGUFhlBjAVssRCCHdqjfmIstCakKmFwWLUSDs4dz4xOxWVJmoBVQqALqUKE1oc6R6Emmh2KZJ6nyhrda3W2VNwR/mFhklKynCQQclOCNnycwfZZmFnDEaig884SGUJVqhjeVlWpACQScXsvsYWS7umpWkqQsAZkgtyjX3SylF/w69RBF8SwJXUpHm/wjmk/nRJL4i6yoo0FBDCKZCYImH6/zFyJn79s0xzMY+jSA5cb7O+ZGkIxbEvVR841/aKliO5KfNT+4RkLju5M+emWokJIU5DA0SSM+bRzN22dC4CJc5JrWOrtssZv4R9eN2fd5hl4sQYEHKhyfnC2YKwDDOzTUzFpQAQVFg9A53hlaOyk1QDGWOqv/WFVzJ/3mV/3E++PSDLAhZX0Mq7MdI7Cz3FZfir/APME/wDweYS2KX/5c/y8o1QU+R8/1iKAXPd8/jCXL2NgzK/s/mf9RHcFfKMreVmMuYqW4OEkOMqFnj1ME8480vyXhnTXzxq8y/ui+hdu2TnXQvxUAgk5xRZ0uocg8X6x1xJM0/YgftZh/I2bZqHyjaffCNQO8fOMP2QHFMo9E+8xpu4xw+RG5s6NN1EjH2OPhE4UxELEdBEVnSJHX61jAJEiPgobRWr68I+VGMWPyj70g2is5RBUAwH2kkCZZpgo6RiB5pr7nHfHmyhHo9+f8NN/gMecqz7opAVl81T90E3dSbLOyk/1CA15+EHWb109R74Jj0dUwZZd8fJmDnFSo7r4RMYtCxu0QwA6A90VGOKz74xgWbdcpEwKCBUeb6PlnpE7XKQpsSQWIPgYnaNOp9wimdlE5N2dEPqDX1dqFLxNUkOQTWjb9Ivk3dKSmiA+5qfOJXlEkadIrqNqsktLNlN2S+NiNDrF97gJCQBmTrsP1iFi9fuPvEfXznL/AJv7Yr/0iHEWSkZCIzpjmJI9URRMi5Eq7XFrLLG6k/0KMJexEsm0kjSWr3pGvWGvbP8A4eX/ABf2GF/YT9+v/t/3pjk6OkK7Xy/26TvLHkpUCXRcaZ4WDQhmPV4O7Vfvpf8AAf6jFnZjOZ0T/dG6N2fWLscUTEzDNcpIIASBllrGnSga1ipMWS8oUJLAnpEEnqKn3xNenWIS8hAMSx8/Mxge1pBtSgNkv1wj4NG5MYLtF/xczqP6RFtH7Cy4AZShpmxf4R2WdYrk+10+UTleqY7EyTNX2LSWmkflH9XKNSl2+vlGc7D/ALuZ/EP6Y0wjh1fsy0eD/9k="/>
          <p:cNvSpPr>
            <a:spLocks noChangeAspect="1" noChangeArrowheads="1"/>
          </p:cNvSpPr>
          <p:nvPr/>
        </p:nvSpPr>
        <p:spPr bwMode="auto">
          <a:xfrm>
            <a:off x="368300" y="-793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2" descr="data:image/jpeg;base64,/9j/4AAQSkZJRgABAQAAAQABAAD/2wCEAAkGBhQSERUUExQWFRQWGBoaGBgXGBcYGBgaGhcXHBcXGB8YGyYfFxwjGhoXHy8gIycpLCwsFx8xNTAqNSYrLCkBCQoKDgwOGg8PGiwkHyUsLCksKSwsLCksLCwsLCwpLCwsKSwsLCwsLCwsKSwsLCwsKSwpLCksLCwpLCwpLCwsLP/AABEIAKkBKwMBIgACEQEDEQH/xAAbAAACAwEBAQAAAAAAAAAAAAAEBQIDBgEHAP/EAEUQAAECAwYDBAcFBwEIAwAAAAECEQADIQQFEjFBUSJhcQaBkaETMkKxwdHwBxRSYuEjM3KCssLxkhUkNENTc6LiFiXS/8QAGQEAAwEBAQAAAAAAAAAAAAAAAQIDAAQF/8QAJREAAgIBBAICAwEBAAAAAAAAAAECESEDEjFBBFEiMhNxgWFC/9oADAMBAAIRAxEAPwDzG2JKQzbvXiBH4oEkoKlOdKnPTdt4OWv2SCeKnNuYFc9zFJltUZ8jTlUGkSTMWIlHJmc0zKt8n4Y6bYp8OI8IKQdAC5Iy3fxpAK5pwka5Pozv7/jF1nS9dWc18WbVo1GL12AKqFAe0aitHfN9CG+dRpsgpD6Fm5sSKb6RG0zWwlJyyZw3frFZtaiDU1z5wUmY471g+5LmXapyZUtnOZNEpGqlcoXCNP2NvgWUzFrSspUlIBSHrifUjnrDMJvLJ9k1lTL/AGpmKLVVjCB1AAPmTGI7X9jRZGmSpnpJRU1aLQdH0UDuO8ZPpkduwukuzT191PJ4W3teM60oMpUgSkqbimLCWYgg8eEaN3wivsbBgUhz9fGCEymqATF9ouUpBJmSi2iF4/ApDecVNg1csG0NdN4LYhA2cPsG6xwSNnMTEs9K+e1dY6pVYFsxUQXb63jmUEJnDIcv1iwzAS5098ByMDJQSfraLETC+pEcSkOQD+v1tBUgJZ1VblnsWGkZsIMH7ztBcqVjNeGudWp84HXhx8L55mnjHV2smlWGVduUarMWrSQSkENkW3blzgFSQ1aEfTCL5c4u+fKO2lIIcZbNlDJUYqTNDV3iMwg1ZuUQdtIgua5rBoBx9u8wTdFkMyckDSp6D9ad8Dy0ZUJc5DPuhyr/AHaUoJ/eLYFVC35R01MExDtPbAuYEpySGPM0f5Qmj7FHSHNIxi+Q5NINwuHUQBz+UAILVEFWUhXrcRfowhHjIUG2KeUngxNzBw/p1hjJvFMwYVhw+o9zwtXNWTwg9zkjaC02BRfFQDMKpl+kJvfoIwFzy1VSHGRAd+4nOKp92CmCpL8LF+6laRGZbkSUgImFR3SPnBdkvlEwspgRuAD/AJhqTMJFqQFYSC4z1Mffd0KdnG0Pr1sCZvElWFQoFAZ7PrCG0S5kqig5csdD0+UTakuA2V/7NOp8KxwWU7R2RaCp9KZtzEEBRP0PlA3SXIbA7cslLKOFhkCKnQkakhnNIWEHCFEDbqzZxYmZyOWQOucQUknIa71/XOLpUTJIfv51ihc3Lk0TQsg8q5UeK5ks5/o8ExBSnjoEcETAhjBFitK5ascs4VDI0OeziHSe0VrUnitM0g5ftFBvDKFciSafLKNdc/ZhTBU1GBGiTVStifwbsYlJjJ5EyErWWXMWrmpaj7zHRZEgF8gDp4QxVI9Eoy1UIp12MGXbYwtWFXEACyVEMerV784ROzrdKJl5pS9CG2Y9+nvgNWbnfSh5adI3ts7MyVpLI9HMYsy1FLtRwp38oxVpsikqIIIIOEg6GvjFFg42DrmOa7174qmJrFmAuQx8MqRCZLIoRB7ARTMbxizE52ioj5wfYbJiqaBKXJ2D++M0ggkxgWGkTCFs7FstY2F1XHIUEnDiDOSVHPQUoTUQdbrHLMsyxRKxpodCPKEc0sDqDMPZGUoBVeZ+bxRMUxoKR9Ms6gSDoWhrYrF6SQSmq3wtuXz8Gh06Fim8IVYtB9fVYlLSSWLgGmTnw1jZ3T9klunAEhEpJ/6hIPLhAKh3iCby+xi2S0ky1Spxb1UkpV0GMAHxh6BZ5/NQgZFSudE/N4vNhQEpUoqGLIAgvnyoPH5mzbhmSF4Z8s+kH/LLpJ2xE6dM9IqFhmLJKwxd9AwyLA6BgzbCFboB9cgxTQ7JSASd2HM1zYU35QJe9r9IstoT00+Lw1lIAQUoDFTAq2Adh0d4Gs1gKcWNuJqDrkSe6kT/ACLkNCUpidnkFRAAJfJvcIfS7GlTvh7kAFtNc+cFizlA/YhCTuQ6jyGQGunzjPVijULUXSlAxTlMPwjP66R1dtlpP7OUlsnNSerxZaLqUokqU5YeOw2EAWu71S2cguSKct4ynF9moaJvhRSwIS4rtQ0+ffFExeIcRd9S7wuxDDmTsPfrSLkWsEMduXy6+MBpmIzpRDNUHLvyBjlnBcuD12aJm0MKfVPdWLETiUZtpGzRg4XitLZqCRuzuBU0Dwzk35LWAlQBccvAxnFTQeGtNj9aRFEpLF899fA+6Gv2EfWq4UqBVILH8Jy01rCVV3TwSMCqbAmL7LeZQQHKukNhfY1TXWh+EHBjMT0GqiQMmGvllFCiMh1qInNnvnU76+L174HMxy+3KChSxQetPrrFc1USJp9d8fFWvw2+EExUBBdhsSpi0oQMSlGg3MfWC71TVJQhJUpRZhVychHotydlVWElWGXOWtGEkkgIJqQkgg/PSA3QUrCezfZqTZ+JaVKtKKKC2CUqo+ENRty52aGs9KVLExSjTIEskbkDfmYWBanUVrda1FSiKAHQDkBBMq0FqseYyPX8J6wg5VeVmkzSCqWpQGamUkAcslHuDQgvm/pdnmBFnlgAJ4ncEuRkd2GZ35RrJMwK9Wu/L4RnO0NyJml3KVJyNPBtoaLozD5dvQtAUMlMx6ioPP66rb1uwT3Mv96nRwcQbI7KZ4ouSaZIVLmGqdSThId8Q5ua90cTeSkWleAB1YTydhtnrGYDM5PoQWLioz9xo0UzpJOjnkDy7o0/aew4iJ1MavXYCtaKPOrPy6whVwncHJs+nh7oS6YtUU2eSDR/qvxhvZLveXMSCXVgAGZZ1OaaBn6CF4JoGydyQXZx3isObntbCYhR4mCk/wDkG8we+M5MaPIZZJmGSlqYl8IOeFL1PMmOz7RUjan/AJfIRU+Ipf2f8PAuIrmAJ1Jb/UoCJclxjc/2e2i3TSpACJOJlTF0TzwtVR5DxEetdluwtlsCf2YxzNZi2JdvZGSB0rzMX3Wr0ciWjLChIboK+cEotLx1RjRy3kYFfQCIFYin0o3ihdoaGMWW+xypyCiahMxB0UH8NR1EYHtF9mssIUqyEpLfuyXBbQE15MfGNyLSGrC+da60II+vqvjAlFSwwHhwsJQohTgjuqMwX7xHyVVLjZnZvnGy+0axhITaJYYlWCaBqT6q+9ik90YaZakYSDs/N+ZOrxxzhJOmNYTLIFAAdj1NO7lHFrKUqL6+I3rCyyW7B+tPCLJtuKgSoZaj6rllA/G7/wADYylTAthUq3eiRuas2cMjd9nYPLXMb2jQdRr4wgu6ekuSQmub+AyrDqz9oiFhALlRYU+bQVHaUhFMCmdm5KQVusJegLdzUq0I7RdpQQT6u8ay8pU5YKgCoj2VBm7nhNLsc9ZGOWrAS3qnM5M1Xiyk+wyh6F8lAI3w/TxUZWbU+v8AMNrw7F2yRxLs85CKnEqWpgNMRAYd8LAnN8xrBeCIKtZfnHRM0MFTZb0oMhTvrAs9KgQDXbaGTTAWJmDIl661bOLfvTaiAyugpX/MceM4pmIIllR8c+VTFyrIUsVJYKy970pEgCigLDc1SUmj+r5nk0XzbKVSwridKajAcLOauKACGCCISzg5v/mD5F0LwBYSSCCXAcDR90kRK7FAukhGAcRxOFaAJBz+FTGh7OWiYslD4nSFDEGABdw4elKUD1hW6MkH9jrLLs8tUxYaYr1SNElqAE5nN9u+Hc2YqYlRALjIghL7Yg8Z70isZSrgIoU02o0NbNeKUjPSBD5K2UmtrpCi2zZspKizsNxFVy3pMBcjPk9NoJvS0Y0KFSVMAA3l15wHYVFALpLapaoMF4FTsfrvpRoASfzOAPDPuiuZPKi62c7ZebwtTeaTQAk7Ui2UvF7LHnACVXoOAqQONIdPdpzcPSM5fVtTM9HMQSnEliK0IOXUP7o10xIKch4OYw17SMM3C/DicciWf3CGQGaG6lBctnOTO9Yz8qexyJIy+cNrlsJUkstSWIZm8S+fSF1rkKRNWwFDkKO4egJyaJpLKH1LaTOSrSNwOeumcE3JYJk2c6QohNCQM30+smgGWriC1DEl+IOxLNwu1HHLJ4c27t5aJgwoCJSBRkDTavyg7H0JGk7Y6N2FCSSoEVKm0rUPyy8eUK7daVSJ0oSyysGPFs5UrI6/OFtivUusrJUn0asQf1iWdtsm8TtFQtapy1zFF1HCkDQBR06BPnGhp08jSnawb26/tImpI+8ALTqUgJWA2gDA+WZjdXHfsm1S/SSVOAWIIZQOyhpHhkyd/dE+zvaGZY54UkkpyUnRadR12OhjoaIo93m2ovH33l4ps60zEJWgulYCkncEOPKK00UxyPkYBiydPo0AzlUd4OMqF1vlkdINGM52iJmWeeMylGIa1SQr+2PO7M8zMgjXXw6iPULBM4z/ABRg+13Z37taZiUFOA8aQDUBWSTtVx4HWJaixYUJp1kA9Qvoa5cxyyi0y+IISXHPOu/LKIvhIBVTLqC0Wy5eFRq5yfnSvR4iwnLLIcHVlOX5vUPRw0OrpmSULGRXzzGWXjC2UsOrhcFt/LaJSJmJ2HsnnpQ9coF+y0JKJuEXsG0NM9YKsNuxEMe8Z9x0jz8Wv0Rwq1rnQQ/7LTFB1mqGBTnqTSsbqy6mng01pvCdZ1CZKWUkZ1oRzGRHIx92q7HyrbKTabMhKJxGJaEhgs+0Bst3bfWphTel/BfCEEDc+8co1nZm1j0Cdq5MSHNOhP1nFYK8Mjrpcnid5Mgga1BcMQ2nLpyhauWcRYPHs32gdiUzkKtEpP7VIKlpH/MG7aLAY8wNS0eSKkkAqyDUaDWzBzp2CGjg0O3OIExKcgu5DPlzjgBhjE5NmmTFBIckMKCgzNWHXzgu32dUsALSrEQSS/MuHFDvDu6wpSEqlpUSVJCqkFq4llzr9cjr0ugTAVFKkkB8TFTAOWY0bUgZwbNRlLHaSDoSQxx5B317z4w+sCpglhYOAh6unJTE5pINRlygKXZ5i2Vhb0j4VkFGMgBgWcAZkfiYPlFt9CchKXISFFQYEqoWJBdIDf40g2Cg+RbFTCVTFlTD2UpYd7h3z1ixU9AyC/8AUB/aYzAvCYHIVmXNBU7szPziQvKb+IeCflGQR8LQCsBKVPoCUq02IEH2P0jFSgp91BgQwcKzpTN4yKL1mJViBS4/KIYDtNPKeNSSmgPCHbxELJN8Dx29mhJlrDsUkZghyPB6cz4mKfvoTQFx+ZveWMJbTeRKHGIFAcVYjSh5OlxqD3won3xNWGMxR7/lCpNjSpGltfacSgQlIJOjlm69XjPW+8FTilSmockhgmuXPSKrQCsuATlTbhANSNwYnKQzA5vlSnU65ZaQ6ROzS9n0FCa1cK8UtHb/ALIFDG/EnbUPR+lD/NCuz2tSMOZwl201p5nxi6324qRwgpydyNAzDd2TXlEnF3ZbetlCufMATToOgJgUZEx9Nmh2NRy0jpUD7Q8D8ousECtEwv5QfYxhSHzUrF/KkEDxJPhFCCkVZzzIA72LnuaOi01c1O+Q5AbAbQQF682+s4HtWhiyTMxKJiq1mh6wTHtX2X270l2ISoEmWtaKV4XCh4Ym7ofzbMT9fVY8x+zzt2mySFSFIJ4itJACncAKBBU3sguOca6V9qsv2paW/hUk+RUDAAx/KU4rmKHpoY+XIxUMLLX23siVVKkLDOGcMQCK0oQRFMvt7ZFKSlKlEkgCiRnkKq3pDUCzL9qJ02zTVpCyAU4kswoxyLPmDHnVptZWSS5JLkkkknUl49C7f37KnyguU4UgsXZylYNQRpiA8Y8+ky0lJrUadR7n+ESkslOUj6zK9YFTHSgPvFO6PplpqWOINmQzwKc4YWK4Js0YglkM5WcmGZpp8oRpLLCk3wSkTwA7pcijKc5jMaREW1lUYUyGfU83hpYbNYpKklaps5T0Ilj0T7gYsSg+uVMjFdvuRMxRXZ6vXAASP5KOBXI5b6QNqCLVsupqTt0yjZ3dOAlS0jLAn+kRhxZFhQSpJSokBiGLu1Qcv1jYyLOVLTKRR2S+wAr0YCFkuiml2yxUv0p1Z2pRzsI1twWgDCMgeHJiKUbY/KF9qu9KQAkcKXDVr1OhzrvBV2JIFCpQBT/EmntBqjSj6ReMaJSluZsJExxXQimz5ZZu/Rxo8ePdt7l+7WpQAIlTBiTyCjxJGzF+4iPVbHaTQhzQZZEMaN7PWAe2vZ773ZDg/eJ4kMc6eo+uIMNnAgyjuRPhnht5H1R9e+BUkgNF82Wp6kkhg3vDaViaZgbIxNYQxoOxS5ZxCY2J+EkB2L8IJHk+8a8S0DQeUeTC0nFiDAigYAe6kMkX/Oaq1F8/02jNBs9K9Gg6DMHQ1GUB35YZM2WELVhIdSTTQcWjZFz45CMMi/prNjVBN4Wq0ICTNExH4StJSH1ZwHocoXJrEdqZKykKxAHMCh8Yqc7FukWTAHr5frHAlJycdWiwCoE7Hzi1SCAx1rHAliGr0iwJK2G3j3DWA2Y+ssgkVevX628IL4E0ZzsIoRIURnTrEvuvP6+MYxyba1HLwGQ79Y+k0zz90RmBqCpikFQzBjGG0mZDCzYYzgtUGWKcpZZI79O8mMYovG6/RKoXSajcDnt1gazpBeNOi7SyitaeIVoTQaaQiRY/a6wUYG9FWLjKETkpcx1WcEB2zhortWSvrWLkhjEJsvESkZmggmNR2Iu9BlGZMQFOogOEmgA3O7xpZlgkayEj+RvcIz9yyTKkJSSHqaPqXhnLtZYB8orHgjK7LpNis8xRxJC1MPxZAYQnhOYCYtnXJZwykycK0kFJqGILgsVVrFdltbOdSY5aLUCQT9fTw2BcmWvy6BIQcKiUqZ3Z0lwWpoW20hDKtACCkAOdWBIHfGr7Sn/d1nMhjWvtAe4mEVjs0l5alLNcJUlhxD2k0LgGofnHNNZOnTTkhncv2a2y0pCwhMpCg4VNVhcaEJAKm7qxTa7ktNlWuzlQmIYHgWDLJLH2mIO4YMfPdLvmSQCLauWSxw4mIcOx4AxhUUWMFzaiSa0d+tD8IFei0fxr7N/wE7F2BKVrNps8uchQCaqIUCTmliH7so3Vhs8iRxWeWJPCQyA/4SQXcmrV5RmbNedlQQUzsRBDApJeuXIQ3F/ITQKVLDZcKhnmSfqkM7btiSceIoW37ckqYtVqKlFaQCRRiQQlJNKM/fSArimgTSSA5DAjTU05sB/mD74vhC5Sx6RJLPUpDsQdOkZ+70r9IVEABBejEHwO0RniVlIK4tGqKsR+jSpLvRqRKUir5HrUE7E0blFEhb+/yPcnrBSV1Pc+uQ1fLekWRzsbWaaKdWq40rln30hhZZ2hqWGzh3DsKJGVR4QnsajTibZ3IL1/mo8F/eWNMswMwwyZqAvDIVmU7c3OLMVWqVLBEwj0jaKPtZVCic9+sYRVuCi6kIc5vHsVrnpmIVLXxJUnCobuKjZOhjw+9rtMidMlKd0KZ61HsnvSx74nOPY0X0Ofs97JyrWuaZ6liXLSGCGBKlOzuDQAHLOlRGr/APrLNajItVgEuUqsucSpYO7vVulRqGrHnl0T1IScKikvUpJBO2UF2u1LmJwrWtQd2UpRY7hzQx1Q8aUoqSZN6iTo9fPY66FAK+7hiHdJmgNu4W3fHlXa+8ZUxaRJWFJQVhw7ZhiCQxcNlC2Xec+UgyxNX6MghgpQSxzDO1a0jb3N9m0y22dC5s30CGeUgpqQWdTMMILOM3DHnHNODi1ZWMk0eaBBJoCfP3QYm55xFEK7xh/qaPR510i60ejlKlqmKLqml8dQxCABRvi9HLX3LdVmtEkzJiymYSQTMmGrZkBIoObHKsSlN9IrGCatsxXZXs/LNpVLtRISJRU6FAVKkgVIO58IP7SXFZZJKpKplUFsRSoYxViyclIdsmKNXgq0XdhUpaASzpCuJg7akbhw+8U2pPpWC2oWYgly1FMnMO1Tl3xlJPkVxp4MqhRflBUiyLmqwppR3Og0yEaywGTKlkKky1qJAdUsFg9SxAYM1cy/KAZ11SXxSUqScZbGogBDMAkVLkuamjDnDpi0KP8A4lO/HKH87HzAge9LmmynKkcORUCFAvllkDzEM51onYnwLUkHKqhTq+jBxtB13WabORhUldQ2EBQcDP1efugWhmkjGhOUH3fOQFcTt5dTGlndlwgMUGWOY6/jfePru7KSVqaZOTK2K0Yknk6VBvCCmIy++5SJVlQoBQM0MHwgMQ4IYuaPoMxvGQmyyXDkZ++NL24mMqTLxoWlEsspFEniCcgaep4Ql4DmPCHQAaXJwIJOZyiqUKxdaphWWyj7AwgmKTnE5Q/bD+IRBOcdUWmJPQ+BjGNRMVpk3nFCbWQY+mVrns8Dr9aHJhKbw95gqz2lzXIQhkTSQ+pqOXOGUhLBt6xjUH2hREtRASS3tpCknqFUMZc3SkKcqo+W3IQ/tQAlTCXYJPOM9MtQVQO/QxDVbvBbSo01y2OWoF0pVh1UkaudY7b1SkqYykBywISnlyhXds5SUqDJ4m9ZQSzeLxNYWrWWzv64+s4VN0NKm7KJklKf2hAooYU5OQx2yEC2m+HU6uI7ZDoIqvlbKAxA8NMJcCp8/wBIWNDRuhWMV3mFZoboYKua/F2ZTyy6SeJJyPyLQlKY+CmhgHqdlvSVNShcslz63Cw7hk+h0g9JqPf/ADbn3RgOyduOMoemYHPIt4DwjaWu+JNnAVOWBQcI4lqzyGvkBvGQGOLKo0KQ+tHzyDvUQZeC5UlLz5kqW+hUHO9Ca9wMeeW37QZqwU2dPokfiPFM+SfM84zE7EpRWpRUpWZJJUTuSamLR028iNm9vL7QZCHElKphrU8KRXciob8vfGTtV9rmrMxZ4lbUFKAB+QEKDFkuWSH+MU2xXICiyKZ4I9JFaJJDlqRxQEdPjSvTQmovkMrmwGej0icaQXw7lNQDuHFRrHolv7TzJhGB0hsiyj7qR5jdqgmag/mHnT4xtHAFSB4xwec2pr9HRoJUdvKbMtChi4lDYCnUtBVnlKSkBTUFWNe+I2ZKW4F11UaHoK0i8oIoo99D4x5tnSDWuSSksop2ILeIyI6xkrXfATMUldSktwilNc842K0x53e9nJtC214vKsW0qbyJOw9d+yT7Kn6D5xQq+EOSMdaZBgOVYVykD0iUrBKdQn1u6CLXJQVKMp8CWACiCcs8g9X0iuCY3uu1JmrwJocJPEQkUanWN32fmiyWf00v0KrQoeopYcDEGQGDA6kuNB18qsEt5yUk4Qo4SaUBHMgeJENZdgSEzFAGalK1gLS4ThRheYpVWTxJO9c46NLSjPliObi7qz1G3faCtEpH7FCpikkzAFnAg4lAAs7uADnrAN3XfYrVxKROE2YolSUTUpQlwToAAAxhNLuaWgNi9IXABUmch3UgBiFfmKmAxMBR1NCi/bBhQVylrVkQEoURhOJyS5w4cLHFq4DsYdacU8S/pOU3J8FPa6RKTaCmQSUBKc1YuJ1PXXSFK1fXdBNvltNWM2CQ4ydq+cBrOkR4HOy94iqZFInHKOJVACTlmsdUDwqIJBBZtWJcD61jgDGGFhdakEhkykCgyetepNT0gmCkK4UhiOEdRQP8++B7XNYHw8YNmJqPrQ/KE1umvMCc2qYZCcsKsaaQ1sydYAssvKGstDJ60gikbef93mcx8RGQFsSk5Fu6NdfczBZz1A8xGGnCsTnyUhwMkXukeyryiSr2SWOBXiKwvlSXEQVSkKMGWybiYhJHUvnlA6TDQWcYRkXA90BpsCiSEsSDk9SNCAc+6MYpeIGJTUFJZQIVqCCDEcBMYwVdNr9GpSuVOrxy8Z+MhTEHI1eK0yuUcmpyEGOWZhsksI5MmPHxyiuO4kfPD+RcasKeICg9h66+cKLvkY5iU7mNQLErfzji8qVUiumhVNu4EEAEUzJ+EDp7Ou/Ep9uGNQbOCCG18flHxsr0jnjqTjiLLSjF8mTtdxlCX9IXppk5jSglTKUkqDCo6V84tN2gjCtyPA58jFlkSpKilDltAFK0GwrA1JykvkzRSTwfSPQnPGP5QfjB5IAZJJSevziv77LJZSFhfJBPkRFVptKU6t1GE+ByiJQmowlF2rm2gply8ayknnhSQ7D2mxOwq0HC8EaKS/WAvvSZc5M4rKcJCR7NVZvUnTyjW1wBj27bASkAmYFlIOEy1y1JIAepSHZTsemcY+9ez59KoISFJUSUsQMnKgX2Y1j0qZbFGS4USVMc4UWi0hJZTks5ADku7N4Rw6XmTlJqEUN+K1bswsywFCMWHjllKgoUxCj4m1GvONJdQTMVN+8Wg45ixwCYkIKc2wrBBCVcIbLDBIWokvTlRxXVvqkC/wCwgSqaVAJJY1wncs2dGPiY9bwtbfOWnLD5tHL5EdsVJfofqusmvppgJJq9akqzJfMqPUxj+0lim4zLQv0iGl41KOqcQlpLnQEsOZPOG9vtKlZLxKDAFIcpfrRHvO+kUz5HpBh9Yn1sVG3LH2qM+lB170vZz2L5V1feApSKKGEYDs2p3pCq9bAZRwzGSohxUVFQ4bofCHtgQJS1pCwSwJcjnm+kEdrbuxSZExTEkFNP9Q+MSq5Ui0M8mIMsDMiPitIzPvgrA3CrLTlAtrksO+GenSKOJ8J42MOLvqh8jkdaDL4wllJhrdSqkHrGUcWLJYDplE4ich3DeA7XaJCkgSyCtxXCx51g+02cKQUqVhB1Z4Wm55SOJE0qUMk4Wd8/KsSk/kkJHhsNsaHhrKluekBWCUwhvZ5bB3cfWcWJCztCZeACYSEvoHcgGkYdQqI1vaaSqYUBLUclz0b4wiVcq+XiflEZ8lY8ErFJBCmqAot00iFvkyvZxBftAmj6kUp0hlYLAUAg7hs/lE51zpUoqeY50CR5PE7ocTqtBFNqZn5RbJtbniSFN9bQablQM/S+CPiqKrTZUS6pC1H82EJO+RfJ4KkaixXoHxFCy5zcfFRfxjn3mzj2VeKPnCXu10EcUOvhGaTYBwLfJDsgudyn5wvta3USKAnw2gTBygiaXimnFK6A2E4qRwGIPwiJ6COpMQa9m5RNoS2bKz/hO3WNn9yGqW8Iy/ZCzFc8tohR80j4xsE3PMNcXvjzvKfz/hfT+vAqTafylvrYx0zQ+Rg4NtHxYZAe6EpDWBCZ/FCi2WoomnF6pAIxNU4QNeYjREn8I8f/AFiKiNQe5j8IZAsxFrvNYUCghPQBJ8onZrQSHXhUfzBKv6hGyxo1Se9H6RYmWnYeEGwGHtFrALBEv/Qj5RxF4nZI6JSPhG7wp2ERWgNRIPlGs1GSsfaybJSUgBafZcth5BtOWkQn9rJ6/ZQPF/fBPbhJMuWcOFlkZg5py8oyEtekSXj6d7tuQucuLHcy+p59sJ6AD3xz/aM4gATVHk9IWWs18PdBdyKa0Sdsaf6misYRjmKFbvDCRb5woFq/0gj3RH79PSGSSBySBTkwj0QSU84n93T9GDvZtqPM7NjckgknMkP8PpoNRMmHhJURoGLA6dI34kjQkRRaknCrCxUxYGgJbKMpU7GWDGGUFhlBjAVssRCCHdqjfmIstCakKmFwWLUSDs4dz4xOxWVJmoBVQqALqUKE1oc6R6Emmh2KZJ6nyhrda3W2VNwR/mFhklKynCQQclOCNnycwfZZmFnDEaig884SGUJVqhjeVlWpACQScXsvsYWS7umpWkqQsAZkgtyjX3SylF/w69RBF8SwJXUpHm/wjmk/nRJL4i6yoo0FBDCKZCYImH6/zFyJn79s0xzMY+jSA5cb7O+ZGkIxbEvVR841/aKliO5KfNT+4RkLju5M+emWokJIU5DA0SSM+bRzN22dC4CJc5JrWOrtssZv4R9eN2fd5hl4sQYEHKhyfnC2YKwDDOzTUzFpQAQVFg9A53hlaOyk1QDGWOqv/WFVzJ/3mV/3E++PSDLAhZX0Mq7MdI7Cz3FZfir/APME/wDweYS2KX/5c/y8o1QU+R8/1iKAXPd8/jCXL2NgzK/s/mf9RHcFfKMreVmMuYqW4OEkOMqFnj1ME8480vyXhnTXzxq8y/ui+hdu2TnXQvxUAgk5xRZ0uocg8X6x1xJM0/YgftZh/I2bZqHyjaffCNQO8fOMP2QHFMo9E+8xpu4xw+RG5s6NN1EjH2OPhE4UxELEdBEVnSJHX61jAJEiPgobRWr68I+VGMWPyj70g2is5RBUAwH2kkCZZpgo6RiB5pr7nHfHmyhHo9+f8NN/gMecqz7opAVl81T90E3dSbLOyk/1CA15+EHWb109R74Jj0dUwZZd8fJmDnFSo7r4RMYtCxu0QwA6A90VGOKz74xgWbdcpEwKCBUeb6PlnpE7XKQpsSQWIPgYnaNOp9wimdlE5N2dEPqDX1dqFLxNUkOQTWjb9Ivk3dKSmiA+5qfOJXlEkadIrqNqsktLNlN2S+NiNDrF97gJCQBmTrsP1iFi9fuPvEfXznL/AJv7Yr/0iHEWSkZCIzpjmJI9URRMi5Eq7XFrLLG6k/0KMJexEsm0kjSWr3pGvWGvbP8A4eX/ABf2GF/YT9+v/t/3pjk6OkK7Xy/26TvLHkpUCXRcaZ4WDQhmPV4O7Vfvpf8AAf6jFnZjOZ0T/dG6N2fWLscUTEzDNcpIIASBllrGnSga1ipMWS8oUJLAnpEEnqKn3xNenWIS8hAMSx8/Mxge1pBtSgNkv1wj4NG5MYLtF/xczqP6RFtH7Cy4AZShpmxf4R2WdYrk+10+UTleqY7EyTNX2LSWmkflH9XKNSl2+vlGc7D/ALuZ/EP6Y0wjh1fsy0eD/9k="/>
          <p:cNvSpPr>
            <a:spLocks noChangeAspect="1" noChangeArrowheads="1"/>
          </p:cNvSpPr>
          <p:nvPr/>
        </p:nvSpPr>
        <p:spPr bwMode="auto">
          <a:xfrm>
            <a:off x="520700" y="73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data:image/jpeg;base64,/9j/4AAQSkZJRgABAQAAAQABAAD/2wCEAAkGBhQSERQUExQVFBUWGBcXFxgVFhcXFRgXHBcXFRgWGBcYHCYeFxwjGhcUHy8gIycpLCwsFh8xNTAqNSYrLCkBCQoKDgwOGg8PGikkHiQsLCwsLCwsLCwsLCksLCwsLCwsLCwsLCwsLCwpLCwsKSwpLCwsLCwsKSwsLCwsLCksLP/AABEIAKgA/AMBIgACEQEDEQH/xAAcAAACAgMBAQAAAAAAAAAAAAAFBgMEAAIHAQj/xABEEAABAwIDBAcEBwYEBwEAAAABAgMRACEEEjEFBkFREyJhcYGRoQcyscFCUmJy0eHwFBUjgsLxJDNTkhY0Q5OistJj/8QAGgEAAwEBAQEAAAAAAAAAAAAAAQIDBAAFBv/EACgRAAICAgICAgICAgMAAAAAAAABAhEDIRIxQVEEIhNhMoHB0QUjM//aAAwDAQACEQMRAD8A5BitjONiVCRzTcDvqgLXpq2hIWQpSuIIpex7MKPLUdx1+VKpWGqHncDFFaFNheUpOp0ym4kcYObyp6bT0cDPnUByvlJ79K5FuZtXoXxMQoZb89Un4+dOmLxuR1RIB4SLWPLlXnZ8Llkf7JsLbZ2kQhaFIE/RUIjlbjSFvUnOzm4pV+R+XlTdjW0IzHKpwAJ1OgN5GsGl7H4LOhYEmQfhI8ar8ZKKOTFrdPGdHi2jwKsp8bD1iu1NGuAsu5VJVyIPkZrvGzns7aVcwDXoIZlHbiLpPYR6z86HpuCOyjO225bB5EfhQVvWpyWykf4lzYe8qcLnQ62HGn8qVgnQcxzNz5Uv707oddb+Dc6RnUJPVcbEXCiVX43tWm2Wpb0Jgj4mttg7UQ2y6lcrWSAhsAlVxcmxgCTwrM0+VFpQjLG2xMwpClpStRQkqAJAzFIPEDiaZN2cQ2txxOIUpTaAcgSJmCROXhrXqt1HHnAWmHQr3ihKBcTqBMxRnD+zbHEjJhnUnrSolKCZUT1udo8qpPGpKjHGNFDefrMJIw77YCoC3bApgjQidfCk50dZPj8Ked5tx8bhmFPYhJy5kgqz5ok5U8ZAkikd33k95+BoxjxVGlVWj1Yqxscfx2/vf0moF1Z2MP8AEN/e+RqiHorpZOUGvAmiKW0lq1tNb8OcVuHsP/pL/wC4Y+FQoswaBVPaBuBRLE5CqUApTGhM3vxoVi7qp4dkcvRPsTHdG5f3VWPyNOruFEST4cK51V/D7TXZMkjQU0o+Rcc60xkxuISnjSztHF51dgq/+ylQk/3oViEwogcLUMe2HLpENYmvK3bA4mKqzOhvVgVrQ3l0S2kD5iqm7+x0v4wtrGZKEqKhzjQetE91t7UNNlp6DJJSseZSR3mQaCbK3kXh3XXEoSoufXmwKs34eVSp7HbQ8YrYGFaacX0DfUSpVxm4WnleuUUy7V37xD7am1BtKVWOVJnukmlqjCLS2CTT6On7+7CcZcC1oKekBItExAPxT50mPMgqQVaTlMmAAq2YxyMHwrvXtMwa8RgFkCVs/wAVI5gWWnxTPpXCSoOJMaG3jSJ7tDVqgUy4pp2QRmbVI4jMgyO8SK7W3uwjaDycjwStTSXFgJ6pCtCkzA4giuLYtsJDahopN/vAwqu6ex/bPS4AJ+mwotEwM2T30X1iDEfZqkmkrESsLs+zMJTlL05hBOUZu6eVT4T2WMI1UpRmb/gLUe6Y/W9TUKxJuSfhUbS6Q6gfMe+uxf2TH4hjghZy2jqq6yfQgeFdK3CxfSYNvmmUnwt8qXvbbsvo8chyAEutA2+sklKvTL51N7J8X1HW+SgrzAH9NaIu1YjQ8Y9rM0sdhPlf5UtIN6cMkgilFSIJHIkeVGQYeShtlklC41iR8a19me5b2IxJfKkpQ1brpK8xIPUKQpJNlZteAq/jUT4pj5fOt9ydsqw7CwFRKzMSQSABJm/ZWedp6NEUnA6ngNmDDLU4lcFSUpIShKW7EmQLkEyJvwFWXd6kpkqzCOJRA7wTY1zLaW8z7iwGnFjOLhJKtLkJSeMSaG7VbzGX0LURYF4kKNveIN0nXhSfb2Tr9B72lb8s4nBOMI6QqUWyCcoR1XUqM3k6HhXHHW7o7/kactpMMhlZSkZgNRwNr0qY9YGXsUKa60VxxuLbKjmtXNi/8w197+k1SdN6u7D/AOYa+9/SatELQT2e410PWbUT9+PlVcOMz/lGOXSH8Kv7Mx6AwUllBMEZpM3uD4V7+9muOFZPir9RUkylAjFuN5VZWiLWOcmLd3MUHxQ/XhRbbONSUqytpRnIiCTAAAgdhifGhq1BSBzBNPH2Qyeigdau4fBnMnzNSbM2cVS4odRN55kcBRzCYXqyohIN1E2A4/CqyWiMFbInXQhoqPcnxpaWr8aL7bxyVqyo9xOh5nir5Cgyq6MeKDklyZ5FMeyN3VqSCcqZ4EZj5TaoN2NkF1ySJA0766G3hw2I1Vyp4xvZNugCzusj6aEqHPSPCpMVuS0tP8OUK4cU+I/CmGOB15D50Ex231BWVBCUzBVEk9iRxtMG90mqcE/ArlQg7U2YtleRxJSe3j2g8RVGn3ap/aG8r5hQBKFEELQqJhQgQhUAX4x4IVRaoa7PrLGY9KBCkFQVIItBGhEnsr5z2ngDhsW40Jyyck36uqPHKQPCvorEAqSoBIPfYdlcf9qGwXUdHiCEj6BKZN/eTPgFCskH4ZebSEjE4eUOCwKSHE8CQeqsDySfCmr2P7xjD4lxtScweQAOtHXRKhwMyCrypMZxRW4nOQAeoTFglViY4xr4VmFcVh35mFtL4c0Kg94sfOr19aJprlZ9It7xAH/KnuV+V6IM4wLAKQb0otbMKE5ncUhCSAohCSogEZhcmBajuzd5GsoS3mWAYBICbc4HCoRxzZeU4JaET214MqYSsgDonLc8q+r8QKR/ZpjcmMCSbLSR4i4+ddc39eaxOCfTIzBCsgOucDMB39lcG2Di+jxLK50cTPdIB9CavGLiqZCTTdo+gUiljaTWV1ffPnemdkyBQTeBqHAeaR6W/Cne0dHsF4kdVJ5Ej51AdmP9XoUdIkgHqpJg3JSoC4PHtkETVtV2z2EGtd1Nu9DtBLJKkpfAbVkJBJIJbVN7hQKbcF9lRl2i0FcXXYFOyMUTmUejANpGS44JJub8qrubHWVKsSTMqI/qJnzrqG8+HSFCMO8SRZaVkkdioClAcYETS8rdrGOjI01lAP8AmLOQE/zJKlDTUCqqCMzbEhey1obJvlIN81jE0v4hsrISLklIHeTFdNxXszxRQSttKnBcq6WbcgMtc4S6EuIUdApJJ7MwvU8iUao0fH2mmVsbhVNLKFiFJiRrqJF+4iiGxG0DENwpROYQMog9QlRmQRBmLGtN5X0rxLi0EKSrLBGhhAB9RUu7uLIdQ2AmFLBMpGaQk6K1HdQg24pmiaptIu4LayggN5UaR7onWdaKK2iRB6Nr/YO6l3DONwCsOTzQtAHkUn40XwODQ8FEF4BOuZTXInSATp61FSfsrKC7Yq7eWVOqVESZgWAGggeE1A2wqw0KrDnfjTFhsCHcQMwtOaDoAIyp+FWsPskF1TmsZu7U/hWqO6Rgl5ZE6zORpIgQCexI0HiY9ar7ZbyCVEE6IHBPMx+pmizr2QLcCZNkj5fOl04F3EOSqSpR0AnwFVnJXSJwi62BnDJozu7uo5ijIGVsarIt3Acabtg7gJR13+txCI6vjzpmfdgAAADgBoByoxhfYspV0DG8I3hGobF7CeJNbNIKYGriv/H86xfWdbBnqZl6amyR8TU7IIJUfePDkPxqpMCbyY/ocrYMZwcyh70aW8TV7ZWJawraVZS4+4gEZiP4aD7iey1zlqlvE0Q62u5zdQwEzzABVYTe9HMCEYphtCiczScikhSUqBTKc3ungLGY1qXyWlj315Gw7yFPbOLTisMsqQlDrSZCxoUyAsRqkXBiTeuRvnrK7z8a6rvQlGHacQkwXBCgMoOUKzCCCRc5QEwDANcsxIlau/h6+tRxJfjVdW/8FMj+59b/ALHMTfvoZvZu2MVgnmABmUklFtFjrJPmKZUOJUI9w8+BrR5tSdfMaUnELkfHam4PKfnRLbqc3Qv/AOq2M330fw1iPBPgaYParu/+zY5wpEIcPSptAhUlQ/3ZvOl9hrpMK6m2Zoh5PPKQG3QPJtX8tUFHPdhLbuDTJUXM6kKkk6EQQnnkKbmjuxw2guEZf4YIIKROmok6zlvw8aTPZ5tJaVraR7zwAHDrCxE8JBHlTPtrAOsQ26MqleIIkzB5TFUT0I1sGYjHKdJJ0JJIGk2n4CufbTY6N5aeSrd2op/UmCefypQ3rZh0K+sn1Bg/KkHOz7t4zpsK0v6yEnxivd4WpShXIx5/2pd9k2Nz4QoP/TWoDuICx6k+VN21WpZV2QfWgOLbKZChzBpZx6cmPwbnDOif5XEnwsaamBChS7vXhRDZOiV37iPxAqU9Rs0YVc6O9ZuVZeqmyXCphpRFy2gnvKQatzVDM1To9UmQe418ubYYylY5KI8jHyr6kSia+ad52odxA5Lc/wDY1Ofg0YdqSAikafriav7vJ/xLP3v6VVWUjSiO7jf+KZ+9/SquT0Xom2eh1KAUJQRH0gg2HYo0xbF2O64XC82hCUoVlhCZUtUgQQdBc+VUN3Hcv0VCyZUiYMGet1k6TbXSjGHxbKErQ2IKiVKJsSZ+VSxbpstm1aXZvs/YEFDh1yJBHqT61FtFks4ZbhsZCU9qlqCR3xJMdlMGznszbZ+zB8LfhQPe/APYjF4ZtAHQoT0nZmkpJPcIHjW6NJaPJlbez1jd8rSE5hlTpaZPE694org9nIZFgMx41fQyEJA5ADyGvnNQurqkYpbJyk+it0io634VWWakcSnkKoYxcCU9U2AI5m2nGnJmYRMuLXEgdRHfqs/AeBoi1hOJrVhQFk3PwqVxXM1wSrtDCJcQUHjx4g8CKWnNivogRnykQpJy9XinmCTrTSKpYrHqD7TaUhQUFKWSfdSLfE0U2gNWDE7G6Ntb7sAISpYQkGMwSesqfeN/hyrmidBXWt6HwMI4D9PKjzN/QE1zo7Pb5H/dWfJkSdMtCDatH1MHEjme8wPSpkYpZEJ07LVq4tCLnKntUR86oP7zsD6eb7txQUAOSQke2XYnTYdL302SUn7i4+BA8zXF9k4oIdE+6qW1/dWMp8iQf5a+itr7aw7zS21FULSUnq9ljXCcZuRiMyilKYOnW/Ku4P0BSQL2W8ph8Xu2u/KxKVR4T6V0VeZ9RKnUlQTYrUYIAmAdOzxpc2zuw868l1CACptHSCQAHAMqo5jqpPjTPhNiqGGRKR0pGVdx1Y5cCFc58K5JhtFROylkSbBQJB97Tu0va9LW9eDJYC/qET3G3xiuo7s7LaTd9SRABgySSDP60oBvzjWy05h2MOtYXYPLKUISZmEoBkxzM91LTDaF32R7Qyuutn6QCh4WPxFdWV1kKHMEelcF3WxKmMUlYBISSlUciI49sV1fC72N8cw70n5UNex1ddGsRQne5H8Bah9EpUPAgn41PhttJceLYB1UQeEa99XMZhekaWg/SSR6VKTTTNMLUkx/3L2gl/BMKRwSGyOSkAJI9J7iKPJTXOvY3if4TrR16jnmCg+qKat6t7m8CkSnpHFaNhQSY5kwYHheuxy5QTFzY3HK4oPpRXzlvthoxmKT/wDo58Safnva68QcuHbRyKnFL8xlSB60hbaxZxDy3V5QpwkkI0v2UZbDiTi3YC6OwoxsHAlDiHlWSkyAdVWItyF9azZeGEwlBcUBOkwBAnKPC9SPYgm5M0qXsu5+i69ibBKRCRYAcKoumDm5VOhsxcR32/vURJCgoagyD+Rrm0joxlJjRuo6soatZRcF+Uk+FFQ3/inSCMiUISY4LJWop8ik+ND9kbTdbwy3XSFQFKQMqUkmDAsADJj9Gt8GMraUDW6lH6y1HMtR7SSa04VcbZhz6m0i865VJ5yrjwCUUHxD4vetBmZs47QrG4vroSNSofjUjuKjUihmHfQvEovMSry/vQejkm2NjCco7a1cVzrxT4jWKh6VJPvDzFcmjmmiQGaobJ67jr3Aq6NH3UWJ8VT5CpNr40NsrUmCqISJF1HqpHman2dhg22hAM5Ui/hf1miKBN98R/kt/eWfRKfTN50qlYFGN5kLcxThtCSEC/AAT6zQ07MUb5k+p+VeXlnc2elDH9UdJ9vOyXCzh8QknK0pSFgEiM8FC7dqSnxFcb/e76bh50fzq/GvpzePB/teFew6tHEFIPJX0T4GK+Xn2CCUqEKBIIOoULEeBrYmY2iz/wAUYn/WV4wfiK9O8+I/1D8PhQsivKNv2DivQXZ3lxGYDpFa8zRZvbD4mXlwNTAt+dKYNHDi5TCeMSefIAdnPtocpew8UXDvPiODqvT8K9wW2nFvJS4oqC7STMHsnTTTtoaE1qs5SlX1VJV5GaNsFI+h939k4TF7LbViEoT0QUguCEKTlNjmGvVKTB51zrGYELeU3hSVoBgLKcpI5nl8+yiGxsH0wyKWoNj+JkHEkASOAMAX1pgQ0lACEIyi82keJFyaySxznJpaXv2bIZIY429v16Auy9kIw4IKsyle8qLfdA4VbS6gKKcwnWOw1o+ySmdI95RSc0fZF4qNeGHupTFpibqP2yRYTWiOKMY0QeeTdk25oODxCXFLStBStshBvdWZIE2Khae+hG8WOS9jlKXnSlaxmWE5ihAgBKRpmIjXSeyijLAsSSAbZxFrxkRyHbVHHNE6IJEwlOs9pPHuoQxRSpaGfyZuXJ7YH2rg5dUWEqQ2FQM5kgaSomZNpPfAqT/hkzl6WQbyhpVzH2iONT/u8yRB+2uDYfVTKe6xq/sxlaYcEgmUtJkiB7pcV9kTaeJFW/DF9CL5Ml2b7MwKcMIkqv1yU6rEGIEwlAv97upiWzhnkFSSOWZPvA8psa8TlQIhKQEgEg5r8ptOpM9tBNpbQZTcE66BWUHQaCunxjHidBSlLl0QDYDecqKlETooiT46nur1/ZjckZQIqBnaaJlKEhXPU+dbHGzwPl8Ky8Ub+b9kmKQXE5Fe7bS2hBHwFCdp7xLwq0dUOJOvBUDt0mpcbtlKASTAFAwFYgdMVoSjRMk5iJv1QDVMbfvRmypetjXtDaKlgKQLEAi/AiRQV4O/V9RUmy8fDaUm8COyroxCTTLNIH4YMCu4Zw6pPpW2zWOiJUUmT8KLlSaicWKWeWUlQ0MMYu0SKxQUJBoe6nMa1xCwDI1+NQuYvLA4lJPlFRbLHhw6VPIbgQgFxenckH1PhSnstgv4wBJICllRi3VBnh2W8aK4ZZVmXJ65MdoFgPn416p0oMgAdosfSuVx0Sk1LoacRhUTJSk+HziqSsM3PujyoH+8l81DvM16naTnOfCoOEi6yx8o+g1rArintH2KlvGreCQpt0BSgk9ZC9FEgXEwD230rXeT2ruuSln+GnmDKv8Adw7h50huPLdVeVE38eZPHvNbU2nZhaXRbxLLMdUlKvtTlPidOND+iPYfEUx7G3YUojMSZIASJuToAONdJw24LLCEqxaElREpZgZj2rP0U+p7KX8qlKooLxcY3J0cT/Z1cvUVcwLSvdg9nKusYndrCLJ/w7Qn6qYA7uVAnd0WAbNx3Ej51fgzPzQrP7PWgSqNYsoH4VA41II7Ke9j7qYZWYLQSQdQtYt4Hn8aMs7j4P8A01f9xz/6o8bO5IX9z95EJQ2CsdJkIIOtjln0nxpsVvIAkqsYGnE+tXf3IwUhPQtwAABkTYDStVbuMf6YHdI+BpuIOaBjW9jauHr+VEcBjkvXSlWXmQMp7jN6rp3Ow+cKyGx0KiUk8iOIo2lqhxYXKPg1Ozp0Sk+Xwodi+of8tSiNIGnDWi6UVuFHmfOuSaBaA2DUCVGAg6kHU+Iolhnkj/qJzm3CO4JmY1qRxM638qhLFOCyLaaG0tnMEE316iDe+aJ7T4UkHEErV0LKQjMcptKvtGdJ4DlHGnl5oRe47aFJcAzkCwsO/wDXwoNXoaM2gVhulcIQt1vDgpJzrBWJGicqSLnvoNt9S2FFBeQ7oZbBykcdRPPyq3icVLhtHjrbXs/Kgu1nJdKZ1SB8fmRUHBLZZZZdGY1lLjClJgFttxw3hehSlQ+tC40uJ5UKw+3XEM9EAiDAKimVkcpnjW+LhSUgj3Pwoa5BGsUEtgcnRYb2uoQFCRzTb0NW29tJPuuDx6p9aBrRrcGqQwyhwo8Ecsr9jb++PtDwIrP3uDoZpRGFVOhopshkhQmLaUv4x/zMNB8kyag3ixGVCY192Z04n0B86jwGIUtQ6sBJIJniKA4zEBTq1Hio+Wg9BWXHCUsly8GzLkjHFUfI37Kfb6NtpVl5AqIi3OavYfZ/SnqjNaZHLgaQEPH6xmIm8xy7qNbE2wpv3VacOBB1keHrWqUElyMMZW6GVzd9aZOoGsAKInSwNYNgrNwF+CY+NS4beBBF+qTqP1rWzG8E5pUkQogTYwON/GkpMd2hBwOx1OGnvdTchbywhpGY8TokDmTwp69ne4bTzYfeOcSQG9ACOKzxm1hz1NOu1tt4bZzaghKQrUNoAF+BVHuiofbJ30XuOPSWwK3s/D7GZzqIdxKxCZtf7I1SkcTqaSX9rKdWVrUVKUZJ/XCh22NruvulxfXUrXhA5AcAOVV28QRqk1vxY1BaPPyTc3bDyMRxqPpQtagLlME9kyR8KotYoHjVtrDpJKhZSgAVA3gSB8asSKGMS4Hmg2SkhaVKj6gPWB7xI76ccM+CKD4fCRoPHU+dEGExTJUK2FUCtzy/QFVELgVOyrjxP6FccWQmsitUqrcKrgmZa8y1sK9mgE0y14RUlamuOB+1XcqO+g+M6rYTz/tV/aS8zqU8r/hQjbD1z2CKRjICFOZRPM/lS9tmS8VJtHMyDemRkRfkCfSld1cuK7z6W1qeborh7IHnNSAb/HWKFrQeRo0lIUKl/ZgALfrlNRUizghcJ7fxr1KrUeRhAT2V5+5wTcCqcyTx/sB56u4Nzz/U1aVsNM1orZsEa205TpyvXPIjljZG9jFNheWMsq8zr60uTR3bZhAkQSQPAXJ8bUBqcV5K5H0j0U3bl4dEPOOAFtppSzpdZGVCIjmaUUiTA1pocQoIbYbHvqJcPAwAEjNOliYPE109qjsenZrhnkIQLhUcVA+h+VNLGxmyhKnMwUoZoSqwB09KB4TdyVdZQQmDJTCu4RpV4bTxCOqUhyLBQAuBYWJEaaVgySU9QlRrVx7VjQn2hKwra0tEIC47VzcdUcCZ7dBU+ydwMfigp989AClSm2lDM44ogx0h+hNu2TSLu5s5QdKpV0qIIWDAQZlJHiPGvpnYeMDrKF5pzgG4i/GL6TNacUFHsjmnyWvJ88hwg9uhBsQeII4GrDL1dM3w9maXnS6y4ltS7qQpJKSr6wKbpJ7j4VzbaOzlMOFtSkqKdS2rMmeInmK3RmmYHFlxtQNWkYYcBQll7togxiKqidF5LZGhNW2sSscZ8KgYxPfV1DqeMUdANxjCYGUEkgW7wfhRBeZOrSvC49Ki2Nh0l7TROYGZvMfhRt9RSfdKha4/XZ61wQOnaCJi4PharKHEnRVTrfaXZUfzC9enZrfC3caJxHl7RWZTW37r+qvzH4VCvZzg0M9x+RoHG5rQrqu466nUGO0fOonMaSCLd9A4otKlbizzgdwpc2i/Pifzo9j3Qhoga/nc0oYp+V91Kx10TOOwhR7I8z+FKDmIF41Jmj+1cTlYPj6D86VsLiBKiQCdBNx2nv5VHKy2Iv4Xsq004SongLDvoYziAEyomSJhMDhMyfKO+9XtnSQoxaRCucpzCRwtbwqNFrC2GfPE+daPqAUI41q2s1XdxMr7hoOdcFF8gECR51XxSAK1QSe2oiP4ibfqKARe3icOZKZmBPn/AGoRFN209gFxQWlQSocCJBjSg2J2Q6gypAUIjqn176dEn2R7Bwud4ck9bs7PWmo4a3Cg+wsGUhSiIJ0Bv1aLF/3bcYtSy2ykdIhUzEynyrVOKH1j5miOKyxoT4UCcTcwfOhV9hug5hNrhpSgElagAYGpE/KumezffHpG1tqAaKAXBmOieImBHA1yBakhwqPKOcmjTThcTlF02sSSD9pw8RrCBrFyBVciUftRPF91xb6Hbef2gdKChhRDZmXAYU6OOQ/Qb4FZ525UoYd4PJMLbATICcwGnBKSeqNbmSaF7XxgCSZMcVSMyyLBKY+UAcOYk3P3PD604h9MNgDI39cjifsDlx7tUgrdnT+qosB/Tt4/r9Wqdp8TH65fKmPa+yGVZlwUmJOWAD4aUi4naIbInmRbgOZrWjIMzL551eaxZ7DSq3tgTB/XbNEcNtNJjrDzphbOh7qplK1wBJyjwEn4jyo8hdL27GPbLKEBaSq5ImDJM6caNFzzpqOsxeKBs4gjtIkcrfrhUaEtKuFQZmxgzzg61icS4BdIXp7v4VWXjmVEhYgzHWEHsNuFccW+gWkdVYP3h8x+r1n7SsDrN5vuH4A1XDCT/luFMfVII0AuPAca3aLoUJUlSeNoVp/bzrgEh2g3xJSbWII1j8aE7w7SbSClOUuSJHEC5uf1rVnb+2gy0TYrNkjt/LWuel8ySZJJkk8TzpWxkixtDGGCSb/DspaD0kntq1tXFmKFtKpPI6I94MT/AAwnuHmZ+AoM1OqQCe0Snxq3tVeZeXt9AIqKayZp1LR6vw/i/ljcnomU4oElMaiBAIgJAGotpNV8W+pIzSZkFQ+twvFuNuVbhVbrUCIiorK/Jtn/AMdCvo3f7LuHxnVkG0ca1wrhmTF70ObX0YKPFJ7OI8DUrK9Ktd9HlSi4PjLtBhl4TEev41hUA4knS/wocHq9Lkkd9CjhgbgmQR2iK9xbfUN+Bqi052VLiXuqbURSDDOdXhWOt2kQDr41AwbC9bIf8/Sgxy21iZSDWi0g86rsuwSk94rZToooVo1Rh0gkgR8asJxWVJFyNYTqTyHKaysrVOKcWjJCTUk0QLGUhx1IcUI6gJyoTyHPtPG3AXPYXfxvRSCnuIPoYrKyoYZeDRninssYveFpxBCV3PA2NImLaLrpHAa906fGsrK0vZk6CjDAAAqcMjlWVlOhGSJbjQkUSwm38S3GV1UDgrrDyNZWURQ1gvaG8g/xG0uDjlORXhqD3Uba33wzhEkong4n5iR61lZRs4vgsOiUKSeRQoedqlL3RNqJUogXlRmBFZWUWgo5xtfeZbjpUpHVvlvokXE9prRrGBaMwETWVlK0cmBtqOyQKhbtesrKmVvQKQMxUr6sf+RP/wA14aysrz838j6L4D/6v7PUqrM16ysqNHoKTbojxZhAPIg/KpG1AgRxr2sq2P8AieP87/1/r/ZvmvrWZuM8a8rKcxBVt22hrxbnfWVlGzqKbblSB7srKyuCiLEYiIrcO1lZXHH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960438"/>
            <a:ext cx="30099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6" name="Picture 32" descr="http://thepinetree.net/images/announce/2._ARC_2012_group_Credit_NP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9902"/>
            <a:ext cx="9158228" cy="686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89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Staff Survey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838200"/>
            <a:ext cx="5715000" cy="5638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Created by Parks Forward</a:t>
            </a:r>
          </a:p>
          <a:p>
            <a:pPr marL="0" indent="0">
              <a:spcBef>
                <a:spcPts val="0"/>
              </a:spcBef>
              <a:buNone/>
              <a:tabLst>
                <a:tab pos="404813" algn="l"/>
              </a:tabLst>
            </a:pPr>
            <a:r>
              <a:rPr lang="en-US" dirty="0" smtClean="0"/>
              <a:t> 	and State Parks staff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Sent to 2500 employees </a:t>
            </a:r>
          </a:p>
          <a:p>
            <a:r>
              <a:rPr lang="en-US" dirty="0" smtClean="0"/>
              <a:t>Anonymous responses</a:t>
            </a:r>
          </a:p>
          <a:p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Understand issues important to staff</a:t>
            </a:r>
          </a:p>
          <a:p>
            <a:pPr lvl="1"/>
            <a:r>
              <a:rPr lang="en-US" dirty="0" smtClean="0"/>
              <a:t>Surface concerns about Parks Forward</a:t>
            </a:r>
          </a:p>
          <a:p>
            <a:pPr lvl="1"/>
            <a:r>
              <a:rPr lang="en-US" dirty="0" smtClean="0"/>
              <a:t>Solicit ideas for moving forward</a:t>
            </a:r>
          </a:p>
          <a:p>
            <a:pPr lvl="1"/>
            <a:endParaRPr lang="en-US" dirty="0"/>
          </a:p>
        </p:txBody>
      </p:sp>
      <p:pic>
        <p:nvPicPr>
          <p:cNvPr id="6" name="Picture 28" descr="L: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3657600"/>
            <a:ext cx="2257425" cy="2933507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://media.sacbee.com/smedia/2010/06/24/23/CSP_BOTHE_GALLERY.08.standalone.prod_affiliate.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66800"/>
            <a:ext cx="3962400" cy="263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95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Survey Results - Overview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76200" y="1066800"/>
            <a:ext cx="4660899" cy="5334000"/>
          </a:xfrm>
        </p:spPr>
        <p:txBody>
          <a:bodyPr/>
          <a:lstStyle/>
          <a:p>
            <a:r>
              <a:rPr lang="en-US" dirty="0" smtClean="0"/>
              <a:t>Public safety and recreation functions are performed well</a:t>
            </a:r>
          </a:p>
          <a:p>
            <a:r>
              <a:rPr lang="en-US" dirty="0" smtClean="0"/>
              <a:t>Maintenance functions require improvement </a:t>
            </a:r>
          </a:p>
          <a:p>
            <a:r>
              <a:rPr lang="en-US" dirty="0" smtClean="0"/>
              <a:t>Protecting valued natural resources considered highest priority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AutoShape 4" descr="data:image/jpeg;base64,/9j/4AAQSkZJRgABAQAAAQABAAD/2wCEAAkGBhQSEBUUEhQUFRQUFRQVFBUYGBQVFRUUFhQWFRQUFBQXGyYeGBojGRQUIC8gIycqLSwsFR4xNTAqNSYrLCkBCQoKDgwOGg8PGiwkHyQsLCwsLCwpLCwsKSwsLCwsLCwsLCksLCksLCksLCwsLCksLCosLCksLCwsKSwpLCwsLP/AABEIAJsBRgMBIgACEQEDEQH/xAAbAAACAwEBAQAAAAAAAAAAAAABAgADBAUGB//EAEIQAAEDAgQDBAgDBgYBBQEAAAEAAhEDIQQSMUEFUWETInGBBjJCkaGx0fAjUsEHFDOCkuEVYnKiwvFDU2ODk9IW/8QAGgEAAgMBAQAAAAAAAAAAAAAAAAECAwQFBv/EADIRAAICAQMBBAgGAwEAAAAAAAABAhEDBCExEgUTQVEUFSIyQpGh8GFxgbHR4VLB8WL/2gAMAwEAAhEDEQA/AOwAjCaEQF37OSCEYRhGEALCMJoRhFgKAiQmAUhFgLlUhPCMIsBIRTAIwiwEARhNCICLATKpCeEQEWAkKQnhTKnYCQplVkKZUWBXlUyqzKoGpWBXCkKyEIRYFcKZVZCEJ2AkKQnUhKwK4UhPlUhFgJCGVOpCLGJCBCeFCE7ASEIVkIQlYFcIQrCEIRYishVV8O14h7WuHIgH5rRCEIGeC9J/R4USH0wcjjGXXK7WB0I+Si9zVoBwhwkTP371FS8assU6LYRATAIwp2VigIwmARhFgJCYBNCMIsBYRhNCkIAWEYTwpCdgLCkJoRhACZUS1PCkIAXKhCcBGEAJlUhW06RJgJqNnRUoYnxa2m4akGe9bSZuCD5KjLqIYveLceGWT3SvsjyK2YXh5NyLDbefvZPUZVb6lIvY4Ge+2nUbOkMcSDbqNN9VtoyWw5r2QNXFkn+kx/0uVl7QlJNRVfudLFo4xdvcyYqliR6rqLadjem9zuveDwPgsGNe/tYcKWQwGRIqknZzTY76cwuxUwbWguyOcYLSMxuD4kCAqDw0PDXuAzgaxEETzk789lz4ZpQkpJm2WOM40zlZVMq0YnDtptJMta2xJnLrrMk6kC6lLDF0dZ62Akr0OPV45w67o4k9NOMumrMwCmVa8ThsunqnSSJWeFfjyRyK4lM8coOpFcKQnLUS1WEKK4QIVhCEIAQhDKrIQIQBXCkJ1CEWBWQoQnyqEJAVQhCtLUCEDKlCFYWpYQAhCiYhRFjHhGEQEYULEABEBEBNCLAWEYRRhFgLCICaEYRYhYRITKQixgyoQrIUhFhQgCOVPCkIsKEyqQnhSEWFDUamUzyB0MHSdYKr4b6Z4atZnasaDepUAbTDhfIXSe8eSePv+681wvivDsRjexbToV3XcXQ8Q5uuQerWNpty3XP1mFSXWb9JkcfZPfUi+0gGbyLSLGwP3dPWxJaJyAgGD3ojTWAV43D8PxuEflZ2tcVHZWk5+za0m1R5EhhvBbl0G0X9Xh8NWYPxKjDETkae6SRck+S5EoUdLrsvZiHuJBpwG5p74cf8oGgvrdMHxJdYASb2A1uudiRUeB2dRzQ6RLabXx/q7+ipwzDTJdVq1KtURkhnZtJfaA0Eh56uJjooOKHYnpJVwzGh2IaBlPdLhIuOk2PIrBh+OUi8UaJl7gKphrg1jYBl+ZokENDRC6dLDPc5znsyyY7MBrjEmHOeOdyANJ1VNHDNpuqudoWta6YyhoLwKYLdh3je/eUoypdKG1e7NB4QKjQ8NGZtxabbkDQHS8LG5kcvgn4D6X0qlV2GaRmawVGOsW1KJ7oykflcHN8lZWwXZlrSQ3N3WNcRJy2sTd1uq36PK8cul8Mx6rH1x6q3MxCkK19IjUQlhdhST4OS4tcleVTKnhSE7AryqQnQhFhQhapCeEIRYUJCEKyEIRYUJCBCchBFhRWQgQrCEMqLCiqEU5CiLAaFITAIhV2SoWEwCMItCLCgQiAtVSiOzaQDJkHp4rOWqEMsZNpeBOWNxpsEKQjCKnZCgZUQEQEUWFAhQBGFEWFAhHKjCtw9MucBE3FuY3ScqGo2T90dAMagkeGko4TCmo7KPM8huVv4mXEBlJ4Y+o4Q72m0mub2rmAiJynKJtLgtfaU6ZcJ77gCQ2SWN9mYFt/d0XP9Mbvb8jc9KthcZwGm6m5uQulpBGbLmBBBBdtM/FfOvRP9iopuZXrVX0nkF1TDtALGCSWU+0JJcAQ2TvB0lfT8HjwXvpljgKeUtcfVqAi5YebTYg30O4VuIqc5AdAJubeWnis8skmqbstUUnsjj4fhwbNNtLs2uEh7KjiDDhYtBls/ZXTq4MhsMtqblzi4/lLiZhIMN+Lma8tzNywPVJmzo5wufQpuY9rn16lR4sQe6w6gHshYc7R5qlvzLK8hK/ESHhkGQIluk6kEaNERre6apc6Fu5cS0O5AADYXiVkxnEadIuLnhodJMxIvJcBElziQPckZ2rnh1emxtHNma8Olwp6gPYQHMJvMTAOyqaL+De5hIdYta05Whp1N7uIsxka781zH4epnDgabW+01oc81AG5Wy+wEHxsvTjs3MGTJDhNoId5jXxXHx1Otl7gptADpzZmnMbgtNO0eR6ckOJGMrPG0vRalgsbTxVKq9rS40sQwgPAFXNBY72W9o5gLYtMjkveYqmHNlwzBr27Zi0+q4iYiAbxtK8nxzBjF4Z1DND304DpaS0ghzTUAgtOcDYa9Fv4Bxus/DNfiaYpmm2o3EsJLXtdSH8SmTY0yAT/NaYVkZN8hJHXqYOXObkfYANqOOYSbwBMgbSVkfw1wBJLbXIkSPGVoFcudSeHEU3t7pDvWcbZHNiIy6HmhxAsIe6xsS8a+qczTHSDvsFZizyx7IqyYYz5ObCiJqtdBZOUgETY3vob8teaAXYhkU42jlzxuDpghCEVrHDHFs9JvInwTlkjHlhHG5cGKFESEFOyFAQhElBFhQCgQmJSosdAQJRKCLCgKIEqIsOBk2ZfPaPpzVae8ARPXTzld7hHpe2u9rGth7vZNp5kc1B8WW90z0wbyv0+qsw47w3gyZ0jeei5H+KkNLXQ8guENY5mUCJYXzDh6vU81RguMvdUdcBuW8kANcJNhJJmDI5R58/0t7+Xga/RUqO0/EZKuQNLmxaSbkm8mIDQN520QpOvDiA5ztyLmBodLTF4Xn+L13Pqh7XGWEGC6GRBzREcyO9urcZjnZX1XElrGVHu0d3GEaC1zmmf8p6LHiyOErRqnjU40zvIgrjYP0gY6mxwBOZrXToDIne6c8b5N+K7sepqzkONOjrSjK4zuMPNg0AkxuVrdw7FGYiBuC0Dym6Taj7zoag3wjfKDHzcEEc9ut1lpudQAdiAB3gA81WtBJ0ZExJXQo1GPZmp/ikzIBaWPcds7QQALD3rHk1PRKlujTDTdSthbhyfpv7lsw7m02uc8ZWy1jDdxcX5R3QBPrGFlGFqNaHZWBwNm587mzEjPDRpyt4q1nFSHBkfiXuA2ADrvItyWLJqJz54NUMMY8GbG1nMZXqhpFdzezpDM2WNbIosD3d0OL3ZnbSd8oSU+FtpU+zdVrGo5rXmo0tLXOJl5mCXE/mdsbQLLS6qXNDswAuS5oEG+oMGdIVeFxZeO0IaBJAEkmAMocBA1Eqnrot6Tr4XGksFoiYBm/lyRxXEmgNzAnO4MGsXBI8Jy6neFwsJxt3bHDvY+RmfTqx+G5sDM0v8AZcHWg67LTi6dR2QD8zC8DIRAI17Rp0N7Q61rlNS8wcTpvrnutFN4Pva2LS50xG6OIygkuNxEToOtv1XE4o7Fuy9m80gx4mTTipSMZy0wS1zbxIuVRjeIso0y+rUAawOcHPdAcBdxJaA3NewgyTok15CW3J23YJlSC0tsQfZOk7u87jSSr8XhQWG8A3tqOoBnTXyXyfhuK4lxB3bYDGYdrC6DQA72HYbkVM7Lm2oJkkx0+jUqpZRayrXcXMEGtIpueQRJLYyt1EC6ThQdVnR/w7PTh5LgAM1+zD+6IJDNBM2uNNrLK7GBrHNOV7AwToY1kCQJA1nTwU4FWqkkOYA0aOFXtS/MZlx5xAjTkbLTxHhjMhJAc0kd0jNoLWPreClZHh0zh0A2qO1pSGkwHNyZazRIgET3Sd7G3RWlrspIsRYZhLRF73ggjfnssOF4AG481GPf2TpqNpd5jWVu4KhOUgQYzZHCxe6NVtxnfrinUZJNN5Bh2UXAdLwcrHXAjU5jsoNUyxMSjVIZSa57RcuIFwYA1zXMHTda8Th2tJDWFwrANeQRBa0GLGOZmL3CqxNEOy37zS0kZiIjQGNdNDyWrEdo+k3K8NqTqQS3W4sdxvtKVkjNiaTm931LFxP5ztaPiszagPrZheJgQf8ASZhXUeG1C/PV77gCGPIAc0avEABuoF9SsmIaWPmA2buEDK+RDJ8DsFZDLKHusrljjP3iOxQaHOd3abILqhkNbJAudDqE/DKTKVM5KpcKUsBc9zgJAcZvAgbRA2TGg10trUnQ8ZHNc0mmQdQYJboYkwquGYWoykWDD9m1gc2lTNTO8sa4tZmdeCQGmSTrB0Up5ZTXtChjjDg2Y2m0AuB0uRMyOhK4buPN2a74BdSuHljy85WAGAPXuLA93x56ryWQxoRzlrtOtrLfpM9xam+DLnwq7idcccH5T7wrG8YbuHAeR+S4gjQOE8oM+Qgpe+DdhjaQZPktnew8yjumdx/F2DZ3S2vVUVeOgaNJ8T9Fxn45xMRfryHmoGvcRYX8Ud7DxH3L8DoVONv2DR8Uv+N1P8vuWQYR8wW/pPUSmfw6pPsAHmTPmjv8YdzI0Hjj+TfiipR4I43Lx5D9Soo+k4x9wzxn/wDOVP8A1KR6Zit/AuFvw9RtVwzA5mNyidRBNyLRbzXWZwl/5x8VtbUrMpACGuzWg5rRsS2152us2qlOMNvEvwOMpciNfmmLh0S0u78kkZSDfb52ss2MpgPbJcwG5DQJ5E2Exqi6u8Huta68uL3uLi7ciGRrPvWOtVqdsCW04AOS5mepy2EcguUrZsNp71IlzueWWkF4bJzEtdIfBEyCLbJca9pokPpiozu9wkwdA6Ry1JurBVBpCWw6ZJa4gSOVtNeRueapxNWRJa089dJ1jcwd+Sa5Buy3hHCm0Qyhnc6QSwu5RmysDZOUDSdgV3aPAbZ3kCmNT3hy5x715fguDfTxIqtLnvOYQ6oAW03QSG921x11Nl77EVu6fww6wkOMzfcn6LU9TkgukoWKD3Fw2FpFgIYyfYcAR4OE6+PRT/EJIpvzMLhmFSQRbUcgdoIvKobU7xy0w1sOgTInw28lz6mNr2aKVEtLwSTZ3UiNDN9VllOT5LlFLg3cUwTakMrOIIFocABmILKjgLFwIEdecwtmBpilTAbmdAEkkFxcJlzoiDuYGpXneIY7EZnA02gQ0MAe0hrYkyCy/eg+W2q0MxVXK4hney/maJMWB7vnPTrKg2yVHYbxIEZyKgBDQZa6QNR3djc22Ssq5nh4a0Nk3a0l5Fo5QZ8VkwXEa/ZfwqYIALRnLhm6gAEe9U8K4hiCwl4DHQbMJgGdnHUWG3PVK6HSOjjcLUcIzFrHWALcrwA6C7OZMnYRyuupw6g1tL1s0NIJu63KdyNV5arjcQHyGNJJINyO7AESZgATAEam628LxuIJJfTpuIu22X2rd4l219EuoGtjotw7KdMQ1xDZhg1LnOn1TvvdeewHpdmqYiKdcGg7I8PDWnRwbUbeGEgRckGAea69bGVjmmkwDUw+ZM6SGCxuuHUqdpiSa7RmZGTJUqNym0CWxnFh60xe11NNURfJ6as3tacZfwyBLSdWxMWMyTBIJXz79p1eoMD2TaZDDVptIEE5QHFoaPWILhcncBe0x/ETSoF4aMjWjV8Qy8wcp3i3xXy08SOIxLqlZ5OaQG6MAHqsA2YAScukkm6ni3astjgnOEpxW0VbH/ZvhXUnZ6eUvcIrMqOc0esezaGtIJfmaCOjjZfVsBQo4lv4xZ2jRcNc0sY4ZhoCQ0w7nN4uvmlDE1GgihZz4GUOLGuuLOLb3G4vyXpfQ8Vx6zQT3u8+o57jazX5m3a0kxfW8K3NDpZmjJS42Pd8KwxyZKTmBrSGwAAG5bBjI25yuli8MC2HOMEXgkExtOy87h62JLzkyCHWkgiZsC3KLeBlDiLsf2gthi3KJvUEOAM5baTGqpT2BxbYXYQNuwgHQuJJdAJsXuvvC4XHfSpmEr4alVzOdXc0HK2Q4F2QONxbMRYSf15fpPgKtQEZaJbJMOGaXnUmRIEkmxvKzYSnUZjQ/FCi+q4ZaDmteGU2ZAC0MLraC5k9VJJVZJ2fQH0mw4ZXMdpOUwSCCTTkd71tktPD5paXw0OiWFzXAggtPeGtvC64mDw1Zlcup1A0FpDmvNSrTnNILKRcAwi0HZdGr2rgQHtG0w4O1B1zclWySO/Wpy85Zg2g2sALgzfW6pxNNxaRIEDaCdNb9Vz+wriB202IJIkxA3BF7aws+Kw1Yj+MRAuADBEWEE2/7RYkjVXwTy20l8QSHQSRoZNh8PNZ24aq1okt7Qgd4g5QdgSLuPVUtovDy7tXgEREkiYu6CYkrO6hVyEHEVHZiTo0ROwjQJjKuJYg5HULl0NLnWOV0zeDqeSycLwbjUGapDdw4SCNmxP3Cqp4TIIc4ujVxJlxJuXdforeHYhs5qbg4aSHBwsYI966ePFF4vZ5MU8jWTfgfGcNpOqfhvyGQDABaZkSDmkXCxYjhsPcxtUvAgGAYkiY1uV0q1c5p00nTyWfEODnS658U8WCaftPYWTLFr2Uc8cOI9o9CAArsPhC9xHauBAnUxvN9LRzVppN5fEqNDRpv1K0TwprbYpjlae52ODMaxkZ8znesc0kflA5WV2Jylh/EsRYgEEWiSSNfLZcvC4ogQHWEqVcSYguJ8Y+iyPSycuTR6Qq4N/CWh7T3pvPeF9tgAgsWFxJA7pUVb0sr5J9+n4HNFLxWqpTlrfFM2j1VgYujkh1Ro58J9Ls5Zo6+P6rM+jLx0H/AGup2WvmqKNCX+X3uuT3fJ0+vgy4hkNIS16P4Z8PotnEKMOAgbJqlKx8D8lUlbLG9h+B0wGtd0Xd7W0feq5eApQxvgtgeussScUcx5WpMNfH06TC6o5rQ0F1zeOjdXXtAVjKNgfDYhc7iXBqGIjtabXFtg4+s0awD4rlu9F+zvSfVaP8lSoxw/kzZT5DyWDUY3jXV0tr8P4Ojp5Qy7OVP8ePmd/H7HoArsMJb4rylTC1ogYvER1NN/xLJUp18UwQMVP+qiw/FrguT6dp341+jOp6uzry+Z62myG+5LRZBjr9F5R3E8ZECtQ8eycCP9xClPjXEB7eDcebqUH4AKxarA/jX1IvQ514HrcSbzvfkt2AdLJ1XgH8T4mZy1cK2dm06djv69Jy5nEeH8SrxnxUFoIBZUNKxM3bSY0HzS9K0/jNC9Cz/wCP38j6U7EBzsntOkgbkDcDVchvDyar3AEydYMWJXzlnoXjQ4vbinBxiXCtUzHKZbJyyYOnJWO9EeIG5xtSefb1vok9XgXGREHos/8AifSvSag79wrQxx/Cd7JO2q+PUuJ0WmC0uJ5OJcOohsBdhvodjpBOJzRq11Ws5ptBkEdVXR/Z/XbMPpX3zOH/AAUPS8FbzX6f2dPRLNhTjKOz/N/tRjxWOp1qWQVA14LbGbFpBgkRGmoX0T0O4uW9yqGTULjQe0tyVWj2ARpVaNWG8X5x88r/ALMqt3CozMLx33SeXq7rLhKFXB5mYyi99J0Ob3qgb2jTLCC02dqL3E9VvjqsOdVGSbRyJ6XLCb9mk3+iPtr/AEswuFBOIrU6ZJBALpcb+ywS4+5NU/aPgHtBbX1G7Kg98tsvjvBeFnGF1c0qdFpIGZgDxaxJDnEyO7J6jmvQN9DG69s/yYwfOVjz6zFhl0t7/fkjfptBDLHqnJ/kl/L/ANHoMV6aYQ/+QkTNmO5+C5+L9KsJUr03S8hky4siP1K5x9DKHtVKh86Y/wCCdvothhq55/8AkA+QCp9Z4Vxf1NPq3F/6+h6ij6a4U0y81AzNPdd6470Xa2YnXwRb6d4MD+NN9mVI8pavMDg2DbqJ8XvP/JI5uBZ/46Z8Rm+ZUPWEHxCRH1djT5dfmv4PX1/2mYLMfxHH+R3LrCw1/wBptBwimys//SyZt0K8/S4nQb/Dp0x4NYPjC0s4gXaER4pS7Qkvg+bJLs/D5/X+kbqnprXfalg6gHOo4N+BAWSt6SYuwP7vRkxfNVd7rBXMZuT7pK6PDeDtkvN5BAHnNz4qGHWZ80umCHl0+nwR6pI5OH4dXxDS6rWqFkRADaTSNIDWd5w/mW7hnBKdCeybBMSdzGmuy7rtPIbLMvTaHC0m5u39+B5nXapy2jsvJFLmIGmroUK6lHL6ih1NIaYWj72UIRQWUNEb/FK4Eq+EpanSDqK2iBsorMo6KKPSh9RgZjK5/wDCB1NRp+QVwrVfys/q/srg7xRD1MqMpdV5U/6nfo1Iw1swg0h5vPwyrdm6qMN/7KvpW+yLOp7GXEMqm/aUx/K6UBSqb1G7+z/ddCpVsLb8r+9VF5+wqIRd8L5IvnLYpbSqbVR/9YP/ACVjaVTer/saP1TteYumzeK1mRvcQ03x/FI/lYle10fxn25Np/RJjKpAsSLbGCufUBN/xT0LrHrqs+acor2Vua9PjjOXtOkXV62U3e53OQwX8gFmfjgdL+AB+SZ2FdMtMc5uetwVacLa5nnMH4kLzWTsieoyvJkfPkj00O08WnxqEFwYatQ8o8lT+7PJ356Quo7CCCGuA8Mo+QWnCYZrYzGY3IFucKyPYaXxFUu2r4icP9zeDq/y/wC0XYgMjNUIH8x8rWXpa2GZfK+N5yW05ZgsWJwZcRlq2g6U7/GYUfVEH8T+SJLteS+FfNnLwePzuIHaQN4Jn6JxxQGYz252+Mrv0PR8PIJykCIJZ3uvdgR5FIeEtzQDeT7JYLT+YX96yz7Kxre2XR7Wb8EcRvEwTvA1IkwNZN7LI70npgmZ6QXX8l6DiOFLaVWxA7OoddIabyD+i+WtqOLoDp/mICr9XY73Rv0+reZNvwPV1/TGiA65zAGBDyJ2mAuHX45Uxs06bmhpEOaCZPiCNNLqgUHERNODEt7t76AuIn3r2vo7wzK2XOMkm3eAAnkKh6rZj0GLD7VbnNza+c24rg8x6PF2FpllVpDg4kOaYgPs4mXC0ADT9F1aOPoAAhr3ERfMDfrDyF7Kth2G5N7CSP1klYRhGzo3xj+yjl0iyyct1f4jwayONJONnnR6Q0j7InlIO8bfd1Y3iTTY076xlqf/AIXYq4Np1aDfkNfAhXjAt/KzyI+MOUI9lwfn8y+Xaa8EcinDmyKYHw+cKioxh9gRH3uu2zh1M3FNpOmhPzKsbgg2e4P6Y/RWx7JivH6lL7UXl9DzbG0dwRHIFMzLMNJ8Id9F3uyFu6PclNPw9zf1Cu9Sp/Eyn1wl8JzWOI5+YIT4Xjj6biLlu4F463K3Gi3cA+TD+irfg2H2Ga7taox7G7t9UZbjfasckemUdjr0OJNqNESDG4PJNmXHp4Km3RjAf8tvkrsLbp98139NCUY1I87qXCUrgdEvUlZjV6qCqtdGQvzKFyoNXw96Bq+CKEXFyEqntVO0RQy7Moqc/gokKxcyIP3dU5gjnUqEXZkQVRmH3CgIRQWaibefKyXMs5g/9qWUFGiTdo0ByIf92VDYRzKdEAYtjXCSNiLAkx0yp2CwgwPAckrvuQoClRLq2LWzzn3J8yoL/u6mcp0FtmjOmZVjYLNnKOYpUgtnTNW0z8T9EjKjibTp+Wf0WbtLbI069tRF1m6ErNHW9tzr0qVpIcf5Z/4rlUMQe2g02gSYcaZnpo8geYWmhiRzHw+izsrB1SzHanvdyPgZ+CyZoUjVilbNPEix9Oo1oynK8ZmtNjG1oPvXzLjnD3MYXOdUcARqxjRf/M1xdC+nETIiAQbyBqPBeW47w1uR7WnMO7Etlu2pzAGD0WLxR0sGVwUjzXoyM1RoZIlwzHU5QR626+j4KhY3dG0yvFei/DnZ++1guCCxsO1m99F7enYWB+R84KMsrZUkazQbu2estHzKwmg0+zv+YW9xVz8QYI+qw9pcaWmPWUoRtFcpUI5gmIJ/qO+sjonbREGNjuQ3/aVGPIJN/dPzsi55vOXzAn4LThjKyjJJJA7Hw/qH6BE0Op05o5/Dyag6rynTlC2JMzSaKckbpL/mRdV+4SZ+q0xTM7luQjm4IBvVqOdTtT0Q42NToXKefwKRhI3+acuQCklRFyCK5HL4/RAVug96gcfsqF3j8FIiQVOnyUCT3oZfH4oAsugS7l8UkePvKhcebkBYwLuR+/NRJfqogdhzKZ1RN0QUUQNGb7uoHn7lUgJxTH3KBclmc/co5j9yk7IfcpuwHL5oGNJ+5RzH7BS9iI0RNEckAQuP2P7qZj9x9UvZjkEW0xyCACX/AHb6qZ/H4fVDIOQQdrt7gmIcO+7KZ/uyqLrbe4KNqnp7gkBd2n3ZTtB9wqTiXRtpyH0R/enDQ/AfRBLZFzao+yq8O6p2neNPLNpaAT55yfgoca/n8B9FWcM0mS0EyXTAnNzWXUR6lRowz6GdQMbJObvayNunqkqvib81EgF9P1fxAaQi/wD7oy30usmaZkNN5u1useCLaxjLDcp1GVkHxEXXPemfP3+xuWdff/TJwQ5H3ruq30BwnxFKTC9B+8gHSdxDTbqufh6bWiWsptPNtOm0/wC1qsxtQhrYJvrfosk4NPc0RncbLqtYme6Ty7pt7lkg5gYIAm2U305qt1V35nf1O+qRpJOp95XThp1FGCWdtmvKBfKJ6G/wUNSdj/RPxlV08ODrPvPTqhXw4DSRO25+qnjjGLr7/cjkbaHc88j/AEf3SGev9P8AdA0BG/vKTsh9ytajRmlIhn7H91CT9gKdkOSHZDkp8EGTN9wFA/7soKQ5KdkOSYAz9fkgX9fkiaY5IGmOSZEGfr8kM/X5Ilg5BKQgbCX/AHIS5/uUEuZA6HNTr8Upf9ylL0HOSEOHhRVB5UUqGj/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BUUEhQUFRQUFRQVFBUYGBQVFRUUFhQWFRQUFBQXGyYeGBojGRQUIC8gIycqLSwsFR4xNTAqNSYrLCkBCQoKDgwOGg8PGiwkHyQsLCwsLCwpLCwsKSwsLCwsLCwsLCksLCksLCksLCwsLCksLCosLCksLCwsKSwpLCwsLP/AABEIAJsBRgMBIgACEQEDEQH/xAAbAAACAwEBAQAAAAAAAAAAAAABAgADBAUGB//EAEIQAAEDAgQDBAgDBgYBBQEAAAEAAhEDIQQSMUEFUWETInGBBjJCkaGx0fAjUsEHFDOCkuEVYnKiwvFDU2ODk9IW/8QAGgEAAgMBAQAAAAAAAAAAAAAAAAECAwQFBv/EADIRAAICAQMBBAgGAwEAAAAAAAABAhEDBCExEgUTQVEUFSIyQpGh8GFxgbHR4VLB8WL/2gAMAwEAAhEDEQA/AOwAjCaEQF37OSCEYRhGEALCMJoRhFgKAiQmAUhFgLlUhPCMIsBIRTAIwiwEARhNCICLATKpCeEQEWAkKQnhTKnYCQplVkKZUWBXlUyqzKoGpWBXCkKyEIRYFcKZVZCEJ2AkKQnUhKwK4UhPlUhFgJCGVOpCLGJCBCeFCE7ASEIVkIQlYFcIQrCEIRYishVV8O14h7WuHIgH5rRCEIGeC9J/R4USH0wcjjGXXK7WB0I+Si9zVoBwhwkTP371FS8assU6LYRATAIwp2VigIwmARhFgJCYBNCMIsBYRhNCkIAWEYTwpCdgLCkJoRhACZUS1PCkIAXKhCcBGEAJlUhW06RJgJqNnRUoYnxa2m4akGe9bSZuCD5KjLqIYveLceGWT3SvsjyK2YXh5NyLDbefvZPUZVb6lIvY4Ge+2nUbOkMcSDbqNN9VtoyWw5r2QNXFkn+kx/0uVl7QlJNRVfudLFo4xdvcyYqliR6rqLadjem9zuveDwPgsGNe/tYcKWQwGRIqknZzTY76cwuxUwbWguyOcYLSMxuD4kCAqDw0PDXuAzgaxEETzk789lz4ZpQkpJm2WOM40zlZVMq0YnDtptJMta2xJnLrrMk6kC6lLDF0dZ62Akr0OPV45w67o4k9NOMumrMwCmVa8ThsunqnSSJWeFfjyRyK4lM8coOpFcKQnLUS1WEKK4QIVhCEIAQhDKrIQIQBXCkJ1CEWBWQoQnyqEJAVQhCtLUCEDKlCFYWpYQAhCiYhRFjHhGEQEYULEABEBEBNCLAWEYRRhFgLCICaEYRYhYRITKQixgyoQrIUhFhQgCOVPCkIsKEyqQnhSEWFDUamUzyB0MHSdYKr4b6Z4atZnasaDepUAbTDhfIXSe8eSePv+681wvivDsRjexbToV3XcXQ8Q5uuQerWNpty3XP1mFSXWb9JkcfZPfUi+0gGbyLSLGwP3dPWxJaJyAgGD3ojTWAV43D8PxuEflZ2tcVHZWk5+za0m1R5EhhvBbl0G0X9Xh8NWYPxKjDETkae6SRck+S5EoUdLrsvZiHuJBpwG5p74cf8oGgvrdMHxJdYASb2A1uudiRUeB2dRzQ6RLabXx/q7+ipwzDTJdVq1KtURkhnZtJfaA0Eh56uJjooOKHYnpJVwzGh2IaBlPdLhIuOk2PIrBh+OUi8UaJl7gKphrg1jYBl+ZokENDRC6dLDPc5znsyyY7MBrjEmHOeOdyANJ1VNHDNpuqudoWta6YyhoLwKYLdh3je/eUoypdKG1e7NB4QKjQ8NGZtxabbkDQHS8LG5kcvgn4D6X0qlV2GaRmawVGOsW1KJ7oykflcHN8lZWwXZlrSQ3N3WNcRJy2sTd1uq36PK8cul8Mx6rH1x6q3MxCkK19IjUQlhdhST4OS4tcleVTKnhSE7AryqQnQhFhQhapCeEIRYUJCEKyEIRYUJCBCchBFhRWQgQrCEMqLCiqEU5CiLAaFITAIhV2SoWEwCMItCLCgQiAtVSiOzaQDJkHp4rOWqEMsZNpeBOWNxpsEKQjCKnZCgZUQEQEUWFAhQBGFEWFAhHKjCtw9MucBE3FuY3ScqGo2T90dAMagkeGko4TCmo7KPM8huVv4mXEBlJ4Y+o4Q72m0mub2rmAiJynKJtLgtfaU6ZcJ77gCQ2SWN9mYFt/d0XP9Mbvb8jc9KthcZwGm6m5uQulpBGbLmBBBBdtM/FfOvRP9iopuZXrVX0nkF1TDtALGCSWU+0JJcAQ2TvB0lfT8HjwXvpljgKeUtcfVqAi5YebTYg30O4VuIqc5AdAJubeWnis8skmqbstUUnsjj4fhwbNNtLs2uEh7KjiDDhYtBls/ZXTq4MhsMtqblzi4/lLiZhIMN+Lma8tzNywPVJmzo5wufQpuY9rn16lR4sQe6w6gHshYc7R5qlvzLK8hK/ESHhkGQIluk6kEaNERre6apc6Fu5cS0O5AADYXiVkxnEadIuLnhodJMxIvJcBElziQPckZ2rnh1emxtHNma8Olwp6gPYQHMJvMTAOyqaL+De5hIdYta05Whp1N7uIsxka781zH4epnDgabW+01oc81AG5Wy+wEHxsvTjs3MGTJDhNoId5jXxXHx1Otl7gptADpzZmnMbgtNO0eR6ckOJGMrPG0vRalgsbTxVKq9rS40sQwgPAFXNBY72W9o5gLYtMjkveYqmHNlwzBr27Zi0+q4iYiAbxtK8nxzBjF4Z1DND304DpaS0ghzTUAgtOcDYa9Fv4Bxus/DNfiaYpmm2o3EsJLXtdSH8SmTY0yAT/NaYVkZN8hJHXqYOXObkfYANqOOYSbwBMgbSVkfw1wBJLbXIkSPGVoFcudSeHEU3t7pDvWcbZHNiIy6HmhxAsIe6xsS8a+qczTHSDvsFZizyx7IqyYYz5ObCiJqtdBZOUgETY3vob8teaAXYhkU42jlzxuDpghCEVrHDHFs9JvInwTlkjHlhHG5cGKFESEFOyFAQhElBFhQCgQmJSosdAQJRKCLCgKIEqIsOBk2ZfPaPpzVae8ARPXTzld7hHpe2u9rGth7vZNp5kc1B8WW90z0wbyv0+qsw47w3gyZ0jeei5H+KkNLXQ8guENY5mUCJYXzDh6vU81RguMvdUdcBuW8kANcJNhJJmDI5R58/0t7+Xga/RUqO0/EZKuQNLmxaSbkm8mIDQN520QpOvDiA5ztyLmBodLTF4Xn+L13Pqh7XGWEGC6GRBzREcyO9urcZjnZX1XElrGVHu0d3GEaC1zmmf8p6LHiyOErRqnjU40zvIgrjYP0gY6mxwBOZrXToDIne6c8b5N+K7sepqzkONOjrSjK4zuMPNg0AkxuVrdw7FGYiBuC0Dym6Taj7zoag3wjfKDHzcEEc9ut1lpudQAdiAB3gA81WtBJ0ZExJXQo1GPZmp/ikzIBaWPcds7QQALD3rHk1PRKlujTDTdSthbhyfpv7lsw7m02uc8ZWy1jDdxcX5R3QBPrGFlGFqNaHZWBwNm587mzEjPDRpyt4q1nFSHBkfiXuA2ADrvItyWLJqJz54NUMMY8GbG1nMZXqhpFdzezpDM2WNbIosD3d0OL3ZnbSd8oSU+FtpU+zdVrGo5rXmo0tLXOJl5mCXE/mdsbQLLS6qXNDswAuS5oEG+oMGdIVeFxZeO0IaBJAEkmAMocBA1Eqnrot6Tr4XGksFoiYBm/lyRxXEmgNzAnO4MGsXBI8Jy6neFwsJxt3bHDvY+RmfTqx+G5sDM0v8AZcHWg67LTi6dR2QD8zC8DIRAI17Rp0N7Q61rlNS8wcTpvrnutFN4Pva2LS50xG6OIygkuNxEToOtv1XE4o7Fuy9m80gx4mTTipSMZy0wS1zbxIuVRjeIso0y+rUAawOcHPdAcBdxJaA3NewgyTok15CW3J23YJlSC0tsQfZOk7u87jSSr8XhQWG8A3tqOoBnTXyXyfhuK4lxB3bYDGYdrC6DQA72HYbkVM7Lm2oJkkx0+jUqpZRayrXcXMEGtIpueQRJLYyt1EC6ThQdVnR/w7PTh5LgAM1+zD+6IJDNBM2uNNrLK7GBrHNOV7AwToY1kCQJA1nTwU4FWqkkOYA0aOFXtS/MZlx5xAjTkbLTxHhjMhJAc0kd0jNoLWPreClZHh0zh0A2qO1pSGkwHNyZazRIgET3Sd7G3RWlrspIsRYZhLRF73ggjfnssOF4AG481GPf2TpqNpd5jWVu4KhOUgQYzZHCxe6NVtxnfrinUZJNN5Bh2UXAdLwcrHXAjU5jsoNUyxMSjVIZSa57RcuIFwYA1zXMHTda8Th2tJDWFwrANeQRBa0GLGOZmL3CqxNEOy37zS0kZiIjQGNdNDyWrEdo+k3K8NqTqQS3W4sdxvtKVkjNiaTm931LFxP5ztaPiszagPrZheJgQf8ASZhXUeG1C/PV77gCGPIAc0avEABuoF9SsmIaWPmA2buEDK+RDJ8DsFZDLKHusrljjP3iOxQaHOd3abILqhkNbJAudDqE/DKTKVM5KpcKUsBc9zgJAcZvAgbRA2TGg10trUnQ8ZHNc0mmQdQYJboYkwquGYWoykWDD9m1gc2lTNTO8sa4tZmdeCQGmSTrB0Up5ZTXtChjjDg2Y2m0AuB0uRMyOhK4buPN2a74BdSuHljy85WAGAPXuLA93x56ryWQxoRzlrtOtrLfpM9xam+DLnwq7idcccH5T7wrG8YbuHAeR+S4gjQOE8oM+Qgpe+DdhjaQZPktnew8yjumdx/F2DZ3S2vVUVeOgaNJ8T9Fxn45xMRfryHmoGvcRYX8Ud7DxH3L8DoVONv2DR8Uv+N1P8vuWQYR8wW/pPUSmfw6pPsAHmTPmjv8YdzI0Hjj+TfiipR4I43Lx5D9Soo+k4x9wzxn/wDOVP8A1KR6Zit/AuFvw9RtVwzA5mNyidRBNyLRbzXWZwl/5x8VtbUrMpACGuzWg5rRsS2152us2qlOMNvEvwOMpciNfmmLh0S0u78kkZSDfb52ss2MpgPbJcwG5DQJ5E2Exqi6u8Huta68uL3uLi7ciGRrPvWOtVqdsCW04AOS5mepy2EcguUrZsNp71IlzueWWkF4bJzEtdIfBEyCLbJca9pokPpiozu9wkwdA6Ry1JurBVBpCWw6ZJa4gSOVtNeRueapxNWRJa089dJ1jcwd+Sa5Buy3hHCm0Qyhnc6QSwu5RmysDZOUDSdgV3aPAbZ3kCmNT3hy5x715fguDfTxIqtLnvOYQ6oAW03QSG921x11Nl77EVu6fww6wkOMzfcn6LU9TkgukoWKD3Fw2FpFgIYyfYcAR4OE6+PRT/EJIpvzMLhmFSQRbUcgdoIvKobU7xy0w1sOgTInw28lz6mNr2aKVEtLwSTZ3UiNDN9VllOT5LlFLg3cUwTakMrOIIFocABmILKjgLFwIEdecwtmBpilTAbmdAEkkFxcJlzoiDuYGpXneIY7EZnA02gQ0MAe0hrYkyCy/eg+W2q0MxVXK4hney/maJMWB7vnPTrKg2yVHYbxIEZyKgBDQZa6QNR3djc22Ssq5nh4a0Nk3a0l5Fo5QZ8VkwXEa/ZfwqYIALRnLhm6gAEe9U8K4hiCwl4DHQbMJgGdnHUWG3PVK6HSOjjcLUcIzFrHWALcrwA6C7OZMnYRyuupw6g1tL1s0NIJu63KdyNV5arjcQHyGNJJINyO7AESZgATAEam628LxuIJJfTpuIu22X2rd4l219EuoGtjotw7KdMQ1xDZhg1LnOn1TvvdeewHpdmqYiKdcGg7I8PDWnRwbUbeGEgRckGAea69bGVjmmkwDUw+ZM6SGCxuuHUqdpiSa7RmZGTJUqNym0CWxnFh60xe11NNURfJ6as3tacZfwyBLSdWxMWMyTBIJXz79p1eoMD2TaZDDVptIEE5QHFoaPWILhcncBe0x/ETSoF4aMjWjV8Qy8wcp3i3xXy08SOIxLqlZ5OaQG6MAHqsA2YAScukkm6ni3astjgnOEpxW0VbH/ZvhXUnZ6eUvcIrMqOc0esezaGtIJfmaCOjjZfVsBQo4lv4xZ2jRcNc0sY4ZhoCQ0w7nN4uvmlDE1GgihZz4GUOLGuuLOLb3G4vyXpfQ8Vx6zQT3u8+o57jazX5m3a0kxfW8K3NDpZmjJS42Pd8KwxyZKTmBrSGwAAG5bBjI25yuli8MC2HOMEXgkExtOy87h62JLzkyCHWkgiZsC3KLeBlDiLsf2gthi3KJvUEOAM5baTGqpT2BxbYXYQNuwgHQuJJdAJsXuvvC4XHfSpmEr4alVzOdXc0HK2Q4F2QONxbMRYSf15fpPgKtQEZaJbJMOGaXnUmRIEkmxvKzYSnUZjQ/FCi+q4ZaDmteGU2ZAC0MLraC5k9VJJVZJ2fQH0mw4ZXMdpOUwSCCTTkd71tktPD5paXw0OiWFzXAggtPeGtvC64mDw1Zlcup1A0FpDmvNSrTnNILKRcAwi0HZdGr2rgQHtG0w4O1B1zclWySO/Wpy85Zg2g2sALgzfW6pxNNxaRIEDaCdNb9Vz+wriB202IJIkxA3BF7aws+Kw1Yj+MRAuADBEWEE2/7RYkjVXwTy20l8QSHQSRoZNh8PNZ24aq1okt7Qgd4g5QdgSLuPVUtovDy7tXgEREkiYu6CYkrO6hVyEHEVHZiTo0ROwjQJjKuJYg5HULl0NLnWOV0zeDqeSycLwbjUGapDdw4SCNmxP3Cqp4TIIc4ujVxJlxJuXdforeHYhs5qbg4aSHBwsYI966ePFF4vZ5MU8jWTfgfGcNpOqfhvyGQDABaZkSDmkXCxYjhsPcxtUvAgGAYkiY1uV0q1c5p00nTyWfEODnS658U8WCaftPYWTLFr2Uc8cOI9o9CAArsPhC9xHauBAnUxvN9LRzVppN5fEqNDRpv1K0TwprbYpjlae52ODMaxkZ8znesc0kflA5WV2Jylh/EsRYgEEWiSSNfLZcvC4ogQHWEqVcSYguJ8Y+iyPSycuTR6Qq4N/CWh7T3pvPeF9tgAgsWFxJA7pUVb0sr5J9+n4HNFLxWqpTlrfFM2j1VgYujkh1Ro58J9Ls5Zo6+P6rM+jLx0H/AGup2WvmqKNCX+X3uuT3fJ0+vgy4hkNIS16P4Z8PotnEKMOAgbJqlKx8D8lUlbLG9h+B0wGtd0Xd7W0feq5eApQxvgtgeussScUcx5WpMNfH06TC6o5rQ0F1zeOjdXXtAVjKNgfDYhc7iXBqGIjtabXFtg4+s0awD4rlu9F+zvSfVaP8lSoxw/kzZT5DyWDUY3jXV0tr8P4Ojp5Qy7OVP8ePmd/H7HoArsMJb4rylTC1ogYvER1NN/xLJUp18UwQMVP+qiw/FrguT6dp341+jOp6uzry+Z62myG+5LRZBjr9F5R3E8ZECtQ8eycCP9xClPjXEB7eDcebqUH4AKxarA/jX1IvQ514HrcSbzvfkt2AdLJ1XgH8T4mZy1cK2dm06djv69Jy5nEeH8SrxnxUFoIBZUNKxM3bSY0HzS9K0/jNC9Cz/wCP38j6U7EBzsntOkgbkDcDVchvDyar3AEydYMWJXzlnoXjQ4vbinBxiXCtUzHKZbJyyYOnJWO9EeIG5xtSefb1vok9XgXGREHos/8AifSvSag79wrQxx/Cd7JO2q+PUuJ0WmC0uJ5OJcOohsBdhvodjpBOJzRq11Ws5ptBkEdVXR/Z/XbMPpX3zOH/AAUPS8FbzX6f2dPRLNhTjKOz/N/tRjxWOp1qWQVA14LbGbFpBgkRGmoX0T0O4uW9yqGTULjQe0tyVWj2ARpVaNWG8X5x88r/ALMqt3CozMLx33SeXq7rLhKFXB5mYyi99J0Ob3qgb2jTLCC02dqL3E9VvjqsOdVGSbRyJ6XLCb9mk3+iPtr/AEswuFBOIrU6ZJBALpcb+ywS4+5NU/aPgHtBbX1G7Kg98tsvjvBeFnGF1c0qdFpIGZgDxaxJDnEyO7J6jmvQN9DG69s/yYwfOVjz6zFhl0t7/fkjfptBDLHqnJ/kl/L/ANHoMV6aYQ/+QkTNmO5+C5+L9KsJUr03S8hky4siP1K5x9DKHtVKh86Y/wCCdvothhq55/8AkA+QCp9Z4Vxf1NPq3F/6+h6ij6a4U0y81AzNPdd6470Xa2YnXwRb6d4MD+NN9mVI8pavMDg2DbqJ8XvP/JI5uBZ/46Z8Rm+ZUPWEHxCRH1djT5dfmv4PX1/2mYLMfxHH+R3LrCw1/wBptBwimys//SyZt0K8/S4nQb/Dp0x4NYPjC0s4gXaER4pS7Qkvg+bJLs/D5/X+kbqnprXfalg6gHOo4N+BAWSt6SYuwP7vRkxfNVd7rBXMZuT7pK6PDeDtkvN5BAHnNz4qGHWZ80umCHl0+nwR6pI5OH4dXxDS6rWqFkRADaTSNIDWd5w/mW7hnBKdCeybBMSdzGmuy7rtPIbLMvTaHC0m5u39+B5nXapy2jsvJFLmIGmroUK6lHL6ih1NIaYWj72UIRQWUNEb/FK4Eq+EpanSDqK2iBsorMo6KKPSh9RgZjK5/wDCB1NRp+QVwrVfys/q/srg7xRD1MqMpdV5U/6nfo1Iw1swg0h5vPwyrdm6qMN/7KvpW+yLOp7GXEMqm/aUx/K6UBSqb1G7+z/ddCpVsLb8r+9VF5+wqIRd8L5IvnLYpbSqbVR/9YP/ACVjaVTer/saP1TteYumzeK1mRvcQ03x/FI/lYle10fxn25Np/RJjKpAsSLbGCufUBN/xT0LrHrqs+acor2Vua9PjjOXtOkXV62U3e53OQwX8gFmfjgdL+AB+SZ2FdMtMc5uetwVacLa5nnMH4kLzWTsieoyvJkfPkj00O08WnxqEFwYatQ8o8lT+7PJ356Quo7CCCGuA8Mo+QWnCYZrYzGY3IFucKyPYaXxFUu2r4icP9zeDq/y/wC0XYgMjNUIH8x8rWXpa2GZfK+N5yW05ZgsWJwZcRlq2g6U7/GYUfVEH8T+SJLteS+FfNnLwePzuIHaQN4Jn6JxxQGYz252+Mrv0PR8PIJykCIJZ3uvdgR5FIeEtzQDeT7JYLT+YX96yz7Kxre2XR7Wb8EcRvEwTvA1IkwNZN7LI70npgmZ6QXX8l6DiOFLaVWxA7OoddIabyD+i+WtqOLoDp/mICr9XY73Rv0+reZNvwPV1/TGiA65zAGBDyJ2mAuHX45Uxs06bmhpEOaCZPiCNNLqgUHERNODEt7t76AuIn3r2vo7wzK2XOMkm3eAAnkKh6rZj0GLD7VbnNza+c24rg8x6PF2FpllVpDg4kOaYgPs4mXC0ADT9F1aOPoAAhr3ERfMDfrDyF7Kth2G5N7CSP1klYRhGzo3xj+yjl0iyyct1f4jwayONJONnnR6Q0j7InlIO8bfd1Y3iTTY076xlqf/AIXYq4Np1aDfkNfAhXjAt/KzyI+MOUI9lwfn8y+Xaa8EcinDmyKYHw+cKioxh9gRH3uu2zh1M3FNpOmhPzKsbgg2e4P6Y/RWx7JivH6lL7UXl9DzbG0dwRHIFMzLMNJ8Id9F3uyFu6PclNPw9zf1Cu9Sp/Eyn1wl8JzWOI5+YIT4Xjj6biLlu4F463K3Gi3cA+TD+irfg2H2Ga7taox7G7t9UZbjfasckemUdjr0OJNqNESDG4PJNmXHp4Km3RjAf8tvkrsLbp98139NCUY1I87qXCUrgdEvUlZjV6qCqtdGQvzKFyoNXw96Bq+CKEXFyEqntVO0RQy7Moqc/gokKxcyIP3dU5gjnUqEXZkQVRmH3CgIRQWaibefKyXMs5g/9qWUFGiTdo0ByIf92VDYRzKdEAYtjXCSNiLAkx0yp2CwgwPAckrvuQoClRLq2LWzzn3J8yoL/u6mcp0FtmjOmZVjYLNnKOYpUgtnTNW0z8T9EjKjibTp+Wf0WbtLbI069tRF1m6ErNHW9tzr0qVpIcf5Z/4rlUMQe2g02gSYcaZnpo8geYWmhiRzHw+izsrB1SzHanvdyPgZ+CyZoUjVilbNPEix9Oo1oynK8ZmtNjG1oPvXzLjnD3MYXOdUcARqxjRf/M1xdC+nETIiAQbyBqPBeW47w1uR7WnMO7Etlu2pzAGD0WLxR0sGVwUjzXoyM1RoZIlwzHU5QR626+j4KhY3dG0yvFei/DnZ++1guCCxsO1m99F7enYWB+R84KMsrZUkazQbu2estHzKwmg0+zv+YW9xVz8QYI+qw9pcaWmPWUoRtFcpUI5gmIJ/qO+sjonbREGNjuQ3/aVGPIJN/dPzsi55vOXzAn4LThjKyjJJJA7Hw/qH6BE0Op05o5/Dyag6rynTlC2JMzSaKckbpL/mRdV+4SZ+q0xTM7luQjm4IBvVqOdTtT0Q42NToXKefwKRhI3+acuQCklRFyCK5HL4/RAVug96gcfsqF3j8FIiQVOnyUCT3oZfH4oAsugS7l8UkePvKhcebkBYwLuR+/NRJfqogdhzKZ1RN0QUUQNGb7uoHn7lUgJxTH3KBclmc/co5j9yk7IfcpuwHL5oGNJ+5RzH7BS9iI0RNEckAQuP2P7qZj9x9UvZjkEW0xyCACX/AHb6qZ/H4fVDIOQQdrt7gmIcO+7KZ/uyqLrbe4KNqnp7gkBd2n3ZTtB9wqTiXRtpyH0R/enDQ/AfRBLZFzao+yq8O6p2neNPLNpaAT55yfgoca/n8B9FWcM0mS0EyXTAnNzWXUR6lRowz6GdQMbJObvayNunqkqvib81EgF9P1fxAaQi/wD7oy30usmaZkNN5u1useCLaxjLDcp1GVkHxEXXPemfP3+xuWdff/TJwQ5H3ruq30BwnxFKTC9B+8gHSdxDTbqufh6bWiWsptPNtOm0/wC1qsxtQhrYJvrfosk4NPc0RncbLqtYme6Ty7pt7lkg5gYIAm2U305qt1V35nf1O+qRpJOp95XThp1FGCWdtmvKBfKJ6G/wUNSdj/RPxlV08ODrPvPTqhXw4DSRO25+qnjjGLr7/cjkbaHc88j/AEf3SGev9P8AdA0BG/vKTsh9ytajRmlIhn7H91CT9gKdkOSHZDkp8EGTN9wFA/7soKQ5KdkOSYAz9fkgX9fkiaY5IGmOSZEGfr8kM/X5Ilg5BKQgbCX/AHIS5/uUEuZA6HNTr8Upf9ylL0HOSEOHhRVB5UUqGj//2Q=="/>
          <p:cNvSpPr>
            <a:spLocks noChangeAspect="1" noChangeArrowheads="1"/>
          </p:cNvSpPr>
          <p:nvPr/>
        </p:nvSpPr>
        <p:spPr bwMode="auto">
          <a:xfrm>
            <a:off x="215900" y="-1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hQSEBUUEhQUFRQUFRQVFBUYGBQVFRUUFhQWFRQUFBQXGyYeGBojGRQUIC8gIycqLSwsFR4xNTAqNSYrLCkBCQoKDgwOGg8PGiwkHyQsLCwsLCwpLCwsKSwsLCwsLCwsLCksLCksLCksLCwsLCksLCosLCksLCwsKSwpLCwsLP/AABEIAJsBRgMBIgACEQEDEQH/xAAbAAACAwEBAQAAAAAAAAAAAAABAgADBAUGB//EAEIQAAEDAgQDBAgDBgYBBQEAAAEAAhEDIQQSMUEFUWETInGBBjJCkaGx0fAjUsEHFDOCkuEVYnKiwvFDU2ODk9IW/8QAGgEAAgMBAQAAAAAAAAAAAAAAAAECAwQFBv/EADIRAAICAQMBBAgGAwEAAAAAAAABAhEDBCExEgUTQVEUFSIyQpGh8GFxgbHR4VLB8WL/2gAMAwEAAhEDEQA/AOwAjCaEQF37OSCEYRhGEALCMJoRhFgKAiQmAUhFgLlUhPCMIsBIRTAIwiwEARhNCICLATKpCeEQEWAkKQnhTKnYCQplVkKZUWBXlUyqzKoGpWBXCkKyEIRYFcKZVZCEJ2AkKQnUhKwK4UhPlUhFgJCGVOpCLGJCBCeFCE7ASEIVkIQlYFcIQrCEIRYishVV8O14h7WuHIgH5rRCEIGeC9J/R4USH0wcjjGXXK7WB0I+Si9zVoBwhwkTP371FS8assU6LYRATAIwp2VigIwmARhFgJCYBNCMIsBYRhNCkIAWEYTwpCdgLCkJoRhACZUS1PCkIAXKhCcBGEAJlUhW06RJgJqNnRUoYnxa2m4akGe9bSZuCD5KjLqIYveLceGWT3SvsjyK2YXh5NyLDbefvZPUZVb6lIvY4Ge+2nUbOkMcSDbqNN9VtoyWw5r2QNXFkn+kx/0uVl7QlJNRVfudLFo4xdvcyYqliR6rqLadjem9zuveDwPgsGNe/tYcKWQwGRIqknZzTY76cwuxUwbWguyOcYLSMxuD4kCAqDw0PDXuAzgaxEETzk789lz4ZpQkpJm2WOM40zlZVMq0YnDtptJMta2xJnLrrMk6kC6lLDF0dZ62Akr0OPV45w67o4k9NOMumrMwCmVa8ThsunqnSSJWeFfjyRyK4lM8coOpFcKQnLUS1WEKK4QIVhCEIAQhDKrIQIQBXCkJ1CEWBWQoQnyqEJAVQhCtLUCEDKlCFYWpYQAhCiYhRFjHhGEQEYULEABEBEBNCLAWEYRRhFgLCICaEYRYhYRITKQixgyoQrIUhFhQgCOVPCkIsKEyqQnhSEWFDUamUzyB0MHSdYKr4b6Z4atZnasaDepUAbTDhfIXSe8eSePv+681wvivDsRjexbToV3XcXQ8Q5uuQerWNpty3XP1mFSXWb9JkcfZPfUi+0gGbyLSLGwP3dPWxJaJyAgGD3ojTWAV43D8PxuEflZ2tcVHZWk5+za0m1R5EhhvBbl0G0X9Xh8NWYPxKjDETkae6SRck+S5EoUdLrsvZiHuJBpwG5p74cf8oGgvrdMHxJdYASb2A1uudiRUeB2dRzQ6RLabXx/q7+ipwzDTJdVq1KtURkhnZtJfaA0Eh56uJjooOKHYnpJVwzGh2IaBlPdLhIuOk2PIrBh+OUi8UaJl7gKphrg1jYBl+ZokENDRC6dLDPc5znsyyY7MBrjEmHOeOdyANJ1VNHDNpuqudoWta6YyhoLwKYLdh3je/eUoypdKG1e7NB4QKjQ8NGZtxabbkDQHS8LG5kcvgn4D6X0qlV2GaRmawVGOsW1KJ7oykflcHN8lZWwXZlrSQ3N3WNcRJy2sTd1uq36PK8cul8Mx6rH1x6q3MxCkK19IjUQlhdhST4OS4tcleVTKnhSE7AryqQnQhFhQhapCeEIRYUJCEKyEIRYUJCBCchBFhRWQgQrCEMqLCiqEU5CiLAaFITAIhV2SoWEwCMItCLCgQiAtVSiOzaQDJkHp4rOWqEMsZNpeBOWNxpsEKQjCKnZCgZUQEQEUWFAhQBGFEWFAhHKjCtw9MucBE3FuY3ScqGo2T90dAMagkeGko4TCmo7KPM8huVv4mXEBlJ4Y+o4Q72m0mub2rmAiJynKJtLgtfaU6ZcJ77gCQ2SWN9mYFt/d0XP9Mbvb8jc9KthcZwGm6m5uQulpBGbLmBBBBdtM/FfOvRP9iopuZXrVX0nkF1TDtALGCSWU+0JJcAQ2TvB0lfT8HjwXvpljgKeUtcfVqAi5YebTYg30O4VuIqc5AdAJubeWnis8skmqbstUUnsjj4fhwbNNtLs2uEh7KjiDDhYtBls/ZXTq4MhsMtqblzi4/lLiZhIMN+Lma8tzNywPVJmzo5wufQpuY9rn16lR4sQe6w6gHshYc7R5qlvzLK8hK/ESHhkGQIluk6kEaNERre6apc6Fu5cS0O5AADYXiVkxnEadIuLnhodJMxIvJcBElziQPckZ2rnh1emxtHNma8Olwp6gPYQHMJvMTAOyqaL+De5hIdYta05Whp1N7uIsxka781zH4epnDgabW+01oc81AG5Wy+wEHxsvTjs3MGTJDhNoId5jXxXHx1Otl7gptADpzZmnMbgtNO0eR6ckOJGMrPG0vRalgsbTxVKq9rS40sQwgPAFXNBY72W9o5gLYtMjkveYqmHNlwzBr27Zi0+q4iYiAbxtK8nxzBjF4Z1DND304DpaS0ghzTUAgtOcDYa9Fv4Bxus/DNfiaYpmm2o3EsJLXtdSH8SmTY0yAT/NaYVkZN8hJHXqYOXObkfYANqOOYSbwBMgbSVkfw1wBJLbXIkSPGVoFcudSeHEU3t7pDvWcbZHNiIy6HmhxAsIe6xsS8a+qczTHSDvsFZizyx7IqyYYz5ObCiJqtdBZOUgETY3vob8teaAXYhkU42jlzxuDpghCEVrHDHFs9JvInwTlkjHlhHG5cGKFESEFOyFAQhElBFhQCgQmJSosdAQJRKCLCgKIEqIsOBk2ZfPaPpzVae8ARPXTzld7hHpe2u9rGth7vZNp5kc1B8WW90z0wbyv0+qsw47w3gyZ0jeei5H+KkNLXQ8guENY5mUCJYXzDh6vU81RguMvdUdcBuW8kANcJNhJJmDI5R58/0t7+Xga/RUqO0/EZKuQNLmxaSbkm8mIDQN520QpOvDiA5ztyLmBodLTF4Xn+L13Pqh7XGWEGC6GRBzREcyO9urcZjnZX1XElrGVHu0d3GEaC1zmmf8p6LHiyOErRqnjU40zvIgrjYP0gY6mxwBOZrXToDIne6c8b5N+K7sepqzkONOjrSjK4zuMPNg0AkxuVrdw7FGYiBuC0Dym6Taj7zoag3wjfKDHzcEEc9ut1lpudQAdiAB3gA81WtBJ0ZExJXQo1GPZmp/ikzIBaWPcds7QQALD3rHk1PRKlujTDTdSthbhyfpv7lsw7m02uc8ZWy1jDdxcX5R3QBPrGFlGFqNaHZWBwNm587mzEjPDRpyt4q1nFSHBkfiXuA2ADrvItyWLJqJz54NUMMY8GbG1nMZXqhpFdzezpDM2WNbIosD3d0OL3ZnbSd8oSU+FtpU+zdVrGo5rXmo0tLXOJl5mCXE/mdsbQLLS6qXNDswAuS5oEG+oMGdIVeFxZeO0IaBJAEkmAMocBA1Eqnrot6Tr4XGksFoiYBm/lyRxXEmgNzAnO4MGsXBI8Jy6neFwsJxt3bHDvY+RmfTqx+G5sDM0v8AZcHWg67LTi6dR2QD8zC8DIRAI17Rp0N7Q61rlNS8wcTpvrnutFN4Pva2LS50xG6OIygkuNxEToOtv1XE4o7Fuy9m80gx4mTTipSMZy0wS1zbxIuVRjeIso0y+rUAawOcHPdAcBdxJaA3NewgyTok15CW3J23YJlSC0tsQfZOk7u87jSSr8XhQWG8A3tqOoBnTXyXyfhuK4lxB3bYDGYdrC6DQA72HYbkVM7Lm2oJkkx0+jUqpZRayrXcXMEGtIpueQRJLYyt1EC6ThQdVnR/w7PTh5LgAM1+zD+6IJDNBM2uNNrLK7GBrHNOV7AwToY1kCQJA1nTwU4FWqkkOYA0aOFXtS/MZlx5xAjTkbLTxHhjMhJAc0kd0jNoLWPreClZHh0zh0A2qO1pSGkwHNyZazRIgET3Sd7G3RWlrspIsRYZhLRF73ggjfnssOF4AG481GPf2TpqNpd5jWVu4KhOUgQYzZHCxe6NVtxnfrinUZJNN5Bh2UXAdLwcrHXAjU5jsoNUyxMSjVIZSa57RcuIFwYA1zXMHTda8Th2tJDWFwrANeQRBa0GLGOZmL3CqxNEOy37zS0kZiIjQGNdNDyWrEdo+k3K8NqTqQS3W4sdxvtKVkjNiaTm931LFxP5ztaPiszagPrZheJgQf8ASZhXUeG1C/PV77gCGPIAc0avEABuoF9SsmIaWPmA2buEDK+RDJ8DsFZDLKHusrljjP3iOxQaHOd3abILqhkNbJAudDqE/DKTKVM5KpcKUsBc9zgJAcZvAgbRA2TGg10trUnQ8ZHNc0mmQdQYJboYkwquGYWoykWDD9m1gc2lTNTO8sa4tZmdeCQGmSTrB0Up5ZTXtChjjDg2Y2m0AuB0uRMyOhK4buPN2a74BdSuHljy85WAGAPXuLA93x56ryWQxoRzlrtOtrLfpM9xam+DLnwq7idcccH5T7wrG8YbuHAeR+S4gjQOE8oM+Qgpe+DdhjaQZPktnew8yjumdx/F2DZ3S2vVUVeOgaNJ8T9Fxn45xMRfryHmoGvcRYX8Ud7DxH3L8DoVONv2DR8Uv+N1P8vuWQYR8wW/pPUSmfw6pPsAHmTPmjv8YdzI0Hjj+TfiipR4I43Lx5D9Soo+k4x9wzxn/wDOVP8A1KR6Zit/AuFvw9RtVwzA5mNyidRBNyLRbzXWZwl/5x8VtbUrMpACGuzWg5rRsS2152us2qlOMNvEvwOMpciNfmmLh0S0u78kkZSDfb52ss2MpgPbJcwG5DQJ5E2Exqi6u8Huta68uL3uLi7ciGRrPvWOtVqdsCW04AOS5mepy2EcguUrZsNp71IlzueWWkF4bJzEtdIfBEyCLbJca9pokPpiozu9wkwdA6Ry1JurBVBpCWw6ZJa4gSOVtNeRueapxNWRJa089dJ1jcwd+Sa5Buy3hHCm0Qyhnc6QSwu5RmysDZOUDSdgV3aPAbZ3kCmNT3hy5x715fguDfTxIqtLnvOYQ6oAW03QSG921x11Nl77EVu6fww6wkOMzfcn6LU9TkgukoWKD3Fw2FpFgIYyfYcAR4OE6+PRT/EJIpvzMLhmFSQRbUcgdoIvKobU7xy0w1sOgTInw28lz6mNr2aKVEtLwSTZ3UiNDN9VllOT5LlFLg3cUwTakMrOIIFocABmILKjgLFwIEdecwtmBpilTAbmdAEkkFxcJlzoiDuYGpXneIY7EZnA02gQ0MAe0hrYkyCy/eg+W2q0MxVXK4hney/maJMWB7vnPTrKg2yVHYbxIEZyKgBDQZa6QNR3djc22Ssq5nh4a0Nk3a0l5Fo5QZ8VkwXEa/ZfwqYIALRnLhm6gAEe9U8K4hiCwl4DHQbMJgGdnHUWG3PVK6HSOjjcLUcIzFrHWALcrwA6C7OZMnYRyuupw6g1tL1s0NIJu63KdyNV5arjcQHyGNJJINyO7AESZgATAEam628LxuIJJfTpuIu22X2rd4l219EuoGtjotw7KdMQ1xDZhg1LnOn1TvvdeewHpdmqYiKdcGg7I8PDWnRwbUbeGEgRckGAea69bGVjmmkwDUw+ZM6SGCxuuHUqdpiSa7RmZGTJUqNym0CWxnFh60xe11NNURfJ6as3tacZfwyBLSdWxMWMyTBIJXz79p1eoMD2TaZDDVptIEE5QHFoaPWILhcncBe0x/ETSoF4aMjWjV8Qy8wcp3i3xXy08SOIxLqlZ5OaQG6MAHqsA2YAScukkm6ni3astjgnOEpxW0VbH/ZvhXUnZ6eUvcIrMqOc0esezaGtIJfmaCOjjZfVsBQo4lv4xZ2jRcNc0sY4ZhoCQ0w7nN4uvmlDE1GgihZz4GUOLGuuLOLb3G4vyXpfQ8Vx6zQT3u8+o57jazX5m3a0kxfW8K3NDpZmjJS42Pd8KwxyZKTmBrSGwAAG5bBjI25yuli8MC2HOMEXgkExtOy87h62JLzkyCHWkgiZsC3KLeBlDiLsf2gthi3KJvUEOAM5baTGqpT2BxbYXYQNuwgHQuJJdAJsXuvvC4XHfSpmEr4alVzOdXc0HK2Q4F2QONxbMRYSf15fpPgKtQEZaJbJMOGaXnUmRIEkmxvKzYSnUZjQ/FCi+q4ZaDmteGU2ZAC0MLraC5k9VJJVZJ2fQH0mw4ZXMdpOUwSCCTTkd71tktPD5paXw0OiWFzXAggtPeGtvC64mDw1Zlcup1A0FpDmvNSrTnNILKRcAwi0HZdGr2rgQHtG0w4O1B1zclWySO/Wpy85Zg2g2sALgzfW6pxNNxaRIEDaCdNb9Vz+wriB202IJIkxA3BF7aws+Kw1Yj+MRAuADBEWEE2/7RYkjVXwTy20l8QSHQSRoZNh8PNZ24aq1okt7Qgd4g5QdgSLuPVUtovDy7tXgEREkiYu6CYkrO6hVyEHEVHZiTo0ROwjQJjKuJYg5HULl0NLnWOV0zeDqeSycLwbjUGapDdw4SCNmxP3Cqp4TIIc4ujVxJlxJuXdforeHYhs5qbg4aSHBwsYI966ePFF4vZ5MU8jWTfgfGcNpOqfhvyGQDABaZkSDmkXCxYjhsPcxtUvAgGAYkiY1uV0q1c5p00nTyWfEODnS658U8WCaftPYWTLFr2Uc8cOI9o9CAArsPhC9xHauBAnUxvN9LRzVppN5fEqNDRpv1K0TwprbYpjlae52ODMaxkZ8znesc0kflA5WV2Jylh/EsRYgEEWiSSNfLZcvC4ogQHWEqVcSYguJ8Y+iyPSycuTR6Qq4N/CWh7T3pvPeF9tgAgsWFxJA7pUVb0sr5J9+n4HNFLxWqpTlrfFM2j1VgYujkh1Ro58J9Ls5Zo6+P6rM+jLx0H/AGup2WvmqKNCX+X3uuT3fJ0+vgy4hkNIS16P4Z8PotnEKMOAgbJqlKx8D8lUlbLG9h+B0wGtd0Xd7W0feq5eApQxvgtgeussScUcx5WpMNfH06TC6o5rQ0F1zeOjdXXtAVjKNgfDYhc7iXBqGIjtabXFtg4+s0awD4rlu9F+zvSfVaP8lSoxw/kzZT5DyWDUY3jXV0tr8P4Ojp5Qy7OVP8ePmd/H7HoArsMJb4rylTC1ogYvER1NN/xLJUp18UwQMVP+qiw/FrguT6dp341+jOp6uzry+Z62myG+5LRZBjr9F5R3E8ZECtQ8eycCP9xClPjXEB7eDcebqUH4AKxarA/jX1IvQ514HrcSbzvfkt2AdLJ1XgH8T4mZy1cK2dm06djv69Jy5nEeH8SrxnxUFoIBZUNKxM3bSY0HzS9K0/jNC9Cz/wCP38j6U7EBzsntOkgbkDcDVchvDyar3AEydYMWJXzlnoXjQ4vbinBxiXCtUzHKZbJyyYOnJWO9EeIG5xtSefb1vok9XgXGREHos/8AifSvSag79wrQxx/Cd7JO2q+PUuJ0WmC0uJ5OJcOohsBdhvodjpBOJzRq11Ws5ptBkEdVXR/Z/XbMPpX3zOH/AAUPS8FbzX6f2dPRLNhTjKOz/N/tRjxWOp1qWQVA14LbGbFpBgkRGmoX0T0O4uW9yqGTULjQe0tyVWj2ARpVaNWG8X5x88r/ALMqt3CozMLx33SeXq7rLhKFXB5mYyi99J0Ob3qgb2jTLCC02dqL3E9VvjqsOdVGSbRyJ6XLCb9mk3+iPtr/AEswuFBOIrU6ZJBALpcb+ywS4+5NU/aPgHtBbX1G7Kg98tsvjvBeFnGF1c0qdFpIGZgDxaxJDnEyO7J6jmvQN9DG69s/yYwfOVjz6zFhl0t7/fkjfptBDLHqnJ/kl/L/ANHoMV6aYQ/+QkTNmO5+C5+L9KsJUr03S8hky4siP1K5x9DKHtVKh86Y/wCCdvothhq55/8AkA+QCp9Z4Vxf1NPq3F/6+h6ij6a4U0y81AzNPdd6470Xa2YnXwRb6d4MD+NN9mVI8pavMDg2DbqJ8XvP/JI5uBZ/46Z8Rm+ZUPWEHxCRH1djT5dfmv4PX1/2mYLMfxHH+R3LrCw1/wBptBwimys//SyZt0K8/S4nQb/Dp0x4NYPjC0s4gXaER4pS7Qkvg+bJLs/D5/X+kbqnprXfalg6gHOo4N+BAWSt6SYuwP7vRkxfNVd7rBXMZuT7pK6PDeDtkvN5BAHnNz4qGHWZ80umCHl0+nwR6pI5OH4dXxDS6rWqFkRADaTSNIDWd5w/mW7hnBKdCeybBMSdzGmuy7rtPIbLMvTaHC0m5u39+B5nXapy2jsvJFLmIGmroUK6lHL6ih1NIaYWj72UIRQWUNEb/FK4Eq+EpanSDqK2iBsorMo6KKPSh9RgZjK5/wDCB1NRp+QVwrVfys/q/srg7xRD1MqMpdV5U/6nfo1Iw1swg0h5vPwyrdm6qMN/7KvpW+yLOp7GXEMqm/aUx/K6UBSqb1G7+z/ddCpVsLb8r+9VF5+wqIRd8L5IvnLYpbSqbVR/9YP/ACVjaVTer/saP1TteYumzeK1mRvcQ03x/FI/lYle10fxn25Np/RJjKpAsSLbGCufUBN/xT0LrHrqs+acor2Vua9PjjOXtOkXV62U3e53OQwX8gFmfjgdL+AB+SZ2FdMtMc5uetwVacLa5nnMH4kLzWTsieoyvJkfPkj00O08WnxqEFwYatQ8o8lT+7PJ356Quo7CCCGuA8Mo+QWnCYZrYzGY3IFucKyPYaXxFUu2r4icP9zeDq/y/wC0XYgMjNUIH8x8rWXpa2GZfK+N5yW05ZgsWJwZcRlq2g6U7/GYUfVEH8T+SJLteS+FfNnLwePzuIHaQN4Jn6JxxQGYz252+Mrv0PR8PIJykCIJZ3uvdgR5FIeEtzQDeT7JYLT+YX96yz7Kxre2XR7Wb8EcRvEwTvA1IkwNZN7LI70npgmZ6QXX8l6DiOFLaVWxA7OoddIabyD+i+WtqOLoDp/mICr9XY73Rv0+reZNvwPV1/TGiA65zAGBDyJ2mAuHX45Uxs06bmhpEOaCZPiCNNLqgUHERNODEt7t76AuIn3r2vo7wzK2XOMkm3eAAnkKh6rZj0GLD7VbnNza+c24rg8x6PF2FpllVpDg4kOaYgPs4mXC0ADT9F1aOPoAAhr3ERfMDfrDyF7Kth2G5N7CSP1klYRhGzo3xj+yjl0iyyct1f4jwayONJONnnR6Q0j7InlIO8bfd1Y3iTTY076xlqf/AIXYq4Np1aDfkNfAhXjAt/KzyI+MOUI9lwfn8y+Xaa8EcinDmyKYHw+cKioxh9gRH3uu2zh1M3FNpOmhPzKsbgg2e4P6Y/RWx7JivH6lL7UXl9DzbG0dwRHIFMzLMNJ8Id9F3uyFu6PclNPw9zf1Cu9Sp/Eyn1wl8JzWOI5+YIT4Xjj6biLlu4F463K3Gi3cA+TD+irfg2H2Ga7taox7G7t9UZbjfasckemUdjr0OJNqNESDG4PJNmXHp4Km3RjAf8tvkrsLbp98139NCUY1I87qXCUrgdEvUlZjV6qCqtdGQvzKFyoNXw96Bq+CKEXFyEqntVO0RQy7Moqc/gokKxcyIP3dU5gjnUqEXZkQVRmH3CgIRQWaibefKyXMs5g/9qWUFGiTdo0ByIf92VDYRzKdEAYtjXCSNiLAkx0yp2CwgwPAckrvuQoClRLq2LWzzn3J8yoL/u6mcp0FtmjOmZVjYLNnKOYpUgtnTNW0z8T9EjKjibTp+Wf0WbtLbI069tRF1m6ErNHW9tzr0qVpIcf5Z/4rlUMQe2g02gSYcaZnpo8geYWmhiRzHw+izsrB1SzHanvdyPgZ+CyZoUjVilbNPEix9Oo1oynK8ZmtNjG1oPvXzLjnD3MYXOdUcARqxjRf/M1xdC+nETIiAQbyBqPBeW47w1uR7WnMO7Etlu2pzAGD0WLxR0sGVwUjzXoyM1RoZIlwzHU5QR626+j4KhY3dG0yvFei/DnZ++1guCCxsO1m99F7enYWB+R84KMsrZUkazQbu2estHzKwmg0+zv+YW9xVz8QYI+qw9pcaWmPWUoRtFcpUI5gmIJ/qO+sjonbREGNjuQ3/aVGPIJN/dPzsi55vOXzAn4LThjKyjJJJA7Hw/qH6BE0Op05o5/Dyag6rynTlC2JMzSaKckbpL/mRdV+4SZ+q0xTM7luQjm4IBvVqOdTtT0Q42NToXKefwKRhI3+acuQCklRFyCK5HL4/RAVug96gcfsqF3j8FIiQVOnyUCT3oZfH4oAsugS7l8UkePvKhcebkBYwLuR+/NRJfqogdhzKZ1RN0QUUQNGb7uoHn7lUgJxTH3KBclmc/co5j9yk7IfcpuwHL5oGNJ+5RzH7BS9iI0RNEckAQuP2P7qZj9x9UvZjkEW0xyCACX/AHb6qZ/H4fVDIOQQdrt7gmIcO+7KZ/uyqLrbe4KNqnp7gkBd2n3ZTtB9wqTiXRtpyH0R/enDQ/AfRBLZFzao+yq8O6p2neNPLNpaAT55yfgoca/n8B9FWcM0mS0EyXTAnNzWXUR6lRowz6GdQMbJObvayNunqkqvib81EgF9P1fxAaQi/wD7oy30usmaZkNN5u1useCLaxjLDcp1GVkHxEXXPemfP3+xuWdff/TJwQ5H3ruq30BwnxFKTC9B+8gHSdxDTbqufh6bWiWsptPNtOm0/wC1qsxtQhrYJvrfosk4NPc0RncbLqtYme6Ty7pt7lkg5gYIAm2U305qt1V35nf1O+qRpJOp95XThp1FGCWdtmvKBfKJ6G/wUNSdj/RPxlV08ODrPvPTqhXw4DSRO25+qnjjGLr7/cjkbaHc88j/AEf3SGev9P8AdA0BG/vKTsh9ytajRmlIhn7H91CT9gKdkOSHZDkp8EGTN9wFA/7soKQ5KdkOSYAz9fkgX9fkiaY5IGmOSZEGfr8kM/X5Ilg5BKQgbCX/AHIS5/uUEuZA6HNTr8Upf9ylL0HOSEOHhRVB5UUqGj//2Q=="/>
          <p:cNvSpPr>
            <a:spLocks noChangeAspect="1" noChangeArrowheads="1"/>
          </p:cNvSpPr>
          <p:nvPr/>
        </p:nvSpPr>
        <p:spPr bwMode="auto">
          <a:xfrm>
            <a:off x="368300" y="1508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hQSEBUUEhQUFRQUFRQVFBUYGBQVFRUUFhQWFRQUFBQXGyYeGBojGRQUIC8gIycqLSwsFR4xNTAqNSYrLCkBCQoKDgwOGg8PGiwkHyQsLCwsLCwpLCwsKSwsLCwsLCwsLCksLCksLCksLCwsLCksLCosLCksLCwsKSwpLCwsLP/AABEIAJsBRgMBIgACEQEDEQH/xAAbAAACAwEBAQAAAAAAAAAAAAABAgADBAUGB//EAEIQAAEDAgQDBAgDBgYBBQEAAAEAAhEDIQQSMUEFUWETInGBBjJCkaGx0fAjUsEHFDOCkuEVYnKiwvFDU2ODk9IW/8QAGgEAAgMBAQAAAAAAAAAAAAAAAAECAwQFBv/EADIRAAICAQMBBAgGAwEAAAAAAAABAhEDBCExEgUTQVEUFSIyQpGh8GFxgbHR4VLB8WL/2gAMAwEAAhEDEQA/AOwAjCaEQF37OSCEYRhGEALCMJoRhFgKAiQmAUhFgLlUhPCMIsBIRTAIwiwEARhNCICLATKpCeEQEWAkKQnhTKnYCQplVkKZUWBXlUyqzKoGpWBXCkKyEIRYFcKZVZCEJ2AkKQnUhKwK4UhPlUhFgJCGVOpCLGJCBCeFCE7ASEIVkIQlYFcIQrCEIRYishVV8O14h7WuHIgH5rRCEIGeC9J/R4USH0wcjjGXXK7WB0I+Si9zVoBwhwkTP371FS8assU6LYRATAIwp2VigIwmARhFgJCYBNCMIsBYRhNCkIAWEYTwpCdgLCkJoRhACZUS1PCkIAXKhCcBGEAJlUhW06RJgJqNnRUoYnxa2m4akGe9bSZuCD5KjLqIYveLceGWT3SvsjyK2YXh5NyLDbefvZPUZVb6lIvY4Ge+2nUbOkMcSDbqNN9VtoyWw5r2QNXFkn+kx/0uVl7QlJNRVfudLFo4xdvcyYqliR6rqLadjem9zuveDwPgsGNe/tYcKWQwGRIqknZzTY76cwuxUwbWguyOcYLSMxuD4kCAqDw0PDXuAzgaxEETzk789lz4ZpQkpJm2WOM40zlZVMq0YnDtptJMta2xJnLrrMk6kC6lLDF0dZ62Akr0OPV45w67o4k9NOMumrMwCmVa8ThsunqnSSJWeFfjyRyK4lM8coOpFcKQnLUS1WEKK4QIVhCEIAQhDKrIQIQBXCkJ1CEWBWQoQnyqEJAVQhCtLUCEDKlCFYWpYQAhCiYhRFjHhGEQEYULEABEBEBNCLAWEYRRhFgLCICaEYRYhYRITKQixgyoQrIUhFhQgCOVPCkIsKEyqQnhSEWFDUamUzyB0MHSdYKr4b6Z4atZnasaDepUAbTDhfIXSe8eSePv+681wvivDsRjexbToV3XcXQ8Q5uuQerWNpty3XP1mFSXWb9JkcfZPfUi+0gGbyLSLGwP3dPWxJaJyAgGD3ojTWAV43D8PxuEflZ2tcVHZWk5+za0m1R5EhhvBbl0G0X9Xh8NWYPxKjDETkae6SRck+S5EoUdLrsvZiHuJBpwG5p74cf8oGgvrdMHxJdYASb2A1uudiRUeB2dRzQ6RLabXx/q7+ipwzDTJdVq1KtURkhnZtJfaA0Eh56uJjooOKHYnpJVwzGh2IaBlPdLhIuOk2PIrBh+OUi8UaJl7gKphrg1jYBl+ZokENDRC6dLDPc5znsyyY7MBrjEmHOeOdyANJ1VNHDNpuqudoWta6YyhoLwKYLdh3je/eUoypdKG1e7NB4QKjQ8NGZtxabbkDQHS8LG5kcvgn4D6X0qlV2GaRmawVGOsW1KJ7oykflcHN8lZWwXZlrSQ3N3WNcRJy2sTd1uq36PK8cul8Mx6rH1x6q3MxCkK19IjUQlhdhST4OS4tcleVTKnhSE7AryqQnQhFhQhapCeEIRYUJCEKyEIRYUJCBCchBFhRWQgQrCEMqLCiqEU5CiLAaFITAIhV2SoWEwCMItCLCgQiAtVSiOzaQDJkHp4rOWqEMsZNpeBOWNxpsEKQjCKnZCgZUQEQEUWFAhQBGFEWFAhHKjCtw9MucBE3FuY3ScqGo2T90dAMagkeGko4TCmo7KPM8huVv4mXEBlJ4Y+o4Q72m0mub2rmAiJynKJtLgtfaU6ZcJ77gCQ2SWN9mYFt/d0XP9Mbvb8jc9KthcZwGm6m5uQulpBGbLmBBBBdtM/FfOvRP9iopuZXrVX0nkF1TDtALGCSWU+0JJcAQ2TvB0lfT8HjwXvpljgKeUtcfVqAi5YebTYg30O4VuIqc5AdAJubeWnis8skmqbstUUnsjj4fhwbNNtLs2uEh7KjiDDhYtBls/ZXTq4MhsMtqblzi4/lLiZhIMN+Lma8tzNywPVJmzo5wufQpuY9rn16lR4sQe6w6gHshYc7R5qlvzLK8hK/ESHhkGQIluk6kEaNERre6apc6Fu5cS0O5AADYXiVkxnEadIuLnhodJMxIvJcBElziQPckZ2rnh1emxtHNma8Olwp6gPYQHMJvMTAOyqaL+De5hIdYta05Whp1N7uIsxka781zH4epnDgabW+01oc81AG5Wy+wEHxsvTjs3MGTJDhNoId5jXxXHx1Otl7gptADpzZmnMbgtNO0eR6ckOJGMrPG0vRalgsbTxVKq9rS40sQwgPAFXNBY72W9o5gLYtMjkveYqmHNlwzBr27Zi0+q4iYiAbxtK8nxzBjF4Z1DND304DpaS0ghzTUAgtOcDYa9Fv4Bxus/DNfiaYpmm2o3EsJLXtdSH8SmTY0yAT/NaYVkZN8hJHXqYOXObkfYANqOOYSbwBMgbSVkfw1wBJLbXIkSPGVoFcudSeHEU3t7pDvWcbZHNiIy6HmhxAsIe6xsS8a+qczTHSDvsFZizyx7IqyYYz5ObCiJqtdBZOUgETY3vob8teaAXYhkU42jlzxuDpghCEVrHDHFs9JvInwTlkjHlhHG5cGKFESEFOyFAQhElBFhQCgQmJSosdAQJRKCLCgKIEqIsOBk2ZfPaPpzVae8ARPXTzld7hHpe2u9rGth7vZNp5kc1B8WW90z0wbyv0+qsw47w3gyZ0jeei5H+KkNLXQ8guENY5mUCJYXzDh6vU81RguMvdUdcBuW8kANcJNhJJmDI5R58/0t7+Xga/RUqO0/EZKuQNLmxaSbkm8mIDQN520QpOvDiA5ztyLmBodLTF4Xn+L13Pqh7XGWEGC6GRBzREcyO9urcZjnZX1XElrGVHu0d3GEaC1zmmf8p6LHiyOErRqnjU40zvIgrjYP0gY6mxwBOZrXToDIne6c8b5N+K7sepqzkONOjrSjK4zuMPNg0AkxuVrdw7FGYiBuC0Dym6Taj7zoag3wjfKDHzcEEc9ut1lpudQAdiAB3gA81WtBJ0ZExJXQo1GPZmp/ikzIBaWPcds7QQALD3rHk1PRKlujTDTdSthbhyfpv7lsw7m02uc8ZWy1jDdxcX5R3QBPrGFlGFqNaHZWBwNm587mzEjPDRpyt4q1nFSHBkfiXuA2ADrvItyWLJqJz54NUMMY8GbG1nMZXqhpFdzezpDM2WNbIosD3d0OL3ZnbSd8oSU+FtpU+zdVrGo5rXmo0tLXOJl5mCXE/mdsbQLLS6qXNDswAuS5oEG+oMGdIVeFxZeO0IaBJAEkmAMocBA1Eqnrot6Tr4XGksFoiYBm/lyRxXEmgNzAnO4MGsXBI8Jy6neFwsJxt3bHDvY+RmfTqx+G5sDM0v8AZcHWg67LTi6dR2QD8zC8DIRAI17Rp0N7Q61rlNS8wcTpvrnutFN4Pva2LS50xG6OIygkuNxEToOtv1XE4o7Fuy9m80gx4mTTipSMZy0wS1zbxIuVRjeIso0y+rUAawOcHPdAcBdxJaA3NewgyTok15CW3J23YJlSC0tsQfZOk7u87jSSr8XhQWG8A3tqOoBnTXyXyfhuK4lxB3bYDGYdrC6DQA72HYbkVM7Lm2oJkkx0+jUqpZRayrXcXMEGtIpueQRJLYyt1EC6ThQdVnR/w7PTh5LgAM1+zD+6IJDNBM2uNNrLK7GBrHNOV7AwToY1kCQJA1nTwU4FWqkkOYA0aOFXtS/MZlx5xAjTkbLTxHhjMhJAc0kd0jNoLWPreClZHh0zh0A2qO1pSGkwHNyZazRIgET3Sd7G3RWlrspIsRYZhLRF73ggjfnssOF4AG481GPf2TpqNpd5jWVu4KhOUgQYzZHCxe6NVtxnfrinUZJNN5Bh2UXAdLwcrHXAjU5jsoNUyxMSjVIZSa57RcuIFwYA1zXMHTda8Th2tJDWFwrANeQRBa0GLGOZmL3CqxNEOy37zS0kZiIjQGNdNDyWrEdo+k3K8NqTqQS3W4sdxvtKVkjNiaTm931LFxP5ztaPiszagPrZheJgQf8ASZhXUeG1C/PV77gCGPIAc0avEABuoF9SsmIaWPmA2buEDK+RDJ8DsFZDLKHusrljjP3iOxQaHOd3abILqhkNbJAudDqE/DKTKVM5KpcKUsBc9zgJAcZvAgbRA2TGg10trUnQ8ZHNc0mmQdQYJboYkwquGYWoykWDD9m1gc2lTNTO8sa4tZmdeCQGmSTrB0Up5ZTXtChjjDg2Y2m0AuB0uRMyOhK4buPN2a74BdSuHljy85WAGAPXuLA93x56ryWQxoRzlrtOtrLfpM9xam+DLnwq7idcccH5T7wrG8YbuHAeR+S4gjQOE8oM+Qgpe+DdhjaQZPktnew8yjumdx/F2DZ3S2vVUVeOgaNJ8T9Fxn45xMRfryHmoGvcRYX8Ud7DxH3L8DoVONv2DR8Uv+N1P8vuWQYR8wW/pPUSmfw6pPsAHmTPmjv8YdzI0Hjj+TfiipR4I43Lx5D9Soo+k4x9wzxn/wDOVP8A1KR6Zit/AuFvw9RtVwzA5mNyidRBNyLRbzXWZwl/5x8VtbUrMpACGuzWg5rRsS2152us2qlOMNvEvwOMpciNfmmLh0S0u78kkZSDfb52ss2MpgPbJcwG5DQJ5E2Exqi6u8Huta68uL3uLi7ciGRrPvWOtVqdsCW04AOS5mepy2EcguUrZsNp71IlzueWWkF4bJzEtdIfBEyCLbJca9pokPpiozu9wkwdA6Ry1JurBVBpCWw6ZJa4gSOVtNeRueapxNWRJa089dJ1jcwd+Sa5Buy3hHCm0Qyhnc6QSwu5RmysDZOUDSdgV3aPAbZ3kCmNT3hy5x715fguDfTxIqtLnvOYQ6oAW03QSG921x11Nl77EVu6fww6wkOMzfcn6LU9TkgukoWKD3Fw2FpFgIYyfYcAR4OE6+PRT/EJIpvzMLhmFSQRbUcgdoIvKobU7xy0w1sOgTInw28lz6mNr2aKVEtLwSTZ3UiNDN9VllOT5LlFLg3cUwTakMrOIIFocABmILKjgLFwIEdecwtmBpilTAbmdAEkkFxcJlzoiDuYGpXneIY7EZnA02gQ0MAe0hrYkyCy/eg+W2q0MxVXK4hney/maJMWB7vnPTrKg2yVHYbxIEZyKgBDQZa6QNR3djc22Ssq5nh4a0Nk3a0l5Fo5QZ8VkwXEa/ZfwqYIALRnLhm6gAEe9U8K4hiCwl4DHQbMJgGdnHUWG3PVK6HSOjjcLUcIzFrHWALcrwA6C7OZMnYRyuupw6g1tL1s0NIJu63KdyNV5arjcQHyGNJJINyO7AESZgATAEam628LxuIJJfTpuIu22X2rd4l219EuoGtjotw7KdMQ1xDZhg1LnOn1TvvdeewHpdmqYiKdcGg7I8PDWnRwbUbeGEgRckGAea69bGVjmmkwDUw+ZM6SGCxuuHUqdpiSa7RmZGTJUqNym0CWxnFh60xe11NNURfJ6as3tacZfwyBLSdWxMWMyTBIJXz79p1eoMD2TaZDDVptIEE5QHFoaPWILhcncBe0x/ETSoF4aMjWjV8Qy8wcp3i3xXy08SOIxLqlZ5OaQG6MAHqsA2YAScukkm6ni3astjgnOEpxW0VbH/ZvhXUnZ6eUvcIrMqOc0esezaGtIJfmaCOjjZfVsBQo4lv4xZ2jRcNc0sY4ZhoCQ0w7nN4uvmlDE1GgihZz4GUOLGuuLOLb3G4vyXpfQ8Vx6zQT3u8+o57jazX5m3a0kxfW8K3NDpZmjJS42Pd8KwxyZKTmBrSGwAAG5bBjI25yuli8MC2HOMEXgkExtOy87h62JLzkyCHWkgiZsC3KLeBlDiLsf2gthi3KJvUEOAM5baTGqpT2BxbYXYQNuwgHQuJJdAJsXuvvC4XHfSpmEr4alVzOdXc0HK2Q4F2QONxbMRYSf15fpPgKtQEZaJbJMOGaXnUmRIEkmxvKzYSnUZjQ/FCi+q4ZaDmteGU2ZAC0MLraC5k9VJJVZJ2fQH0mw4ZXMdpOUwSCCTTkd71tktPD5paXw0OiWFzXAggtPeGtvC64mDw1Zlcup1A0FpDmvNSrTnNILKRcAwi0HZdGr2rgQHtG0w4O1B1zclWySO/Wpy85Zg2g2sALgzfW6pxNNxaRIEDaCdNb9Vz+wriB202IJIkxA3BF7aws+Kw1Yj+MRAuADBEWEE2/7RYkjVXwTy20l8QSHQSRoZNh8PNZ24aq1okt7Qgd4g5QdgSLuPVUtovDy7tXgEREkiYu6CYkrO6hVyEHEVHZiTo0ROwjQJjKuJYg5HULl0NLnWOV0zeDqeSycLwbjUGapDdw4SCNmxP3Cqp4TIIc4ujVxJlxJuXdforeHYhs5qbg4aSHBwsYI966ePFF4vZ5MU8jWTfgfGcNpOqfhvyGQDABaZkSDmkXCxYjhsPcxtUvAgGAYkiY1uV0q1c5p00nTyWfEODnS658U8WCaftPYWTLFr2Uc8cOI9o9CAArsPhC9xHauBAnUxvN9LRzVppN5fEqNDRpv1K0TwprbYpjlae52ODMaxkZ8znesc0kflA5WV2Jylh/EsRYgEEWiSSNfLZcvC4ogQHWEqVcSYguJ8Y+iyPSycuTR6Qq4N/CWh7T3pvPeF9tgAgsWFxJA7pUVb0sr5J9+n4HNFLxWqpTlrfFM2j1VgYujkh1Ro58J9Ls5Zo6+P6rM+jLx0H/AGup2WvmqKNCX+X3uuT3fJ0+vgy4hkNIS16P4Z8PotnEKMOAgbJqlKx8D8lUlbLG9h+B0wGtd0Xd7W0feq5eApQxvgtgeussScUcx5WpMNfH06TC6o5rQ0F1zeOjdXXtAVjKNgfDYhc7iXBqGIjtabXFtg4+s0awD4rlu9F+zvSfVaP8lSoxw/kzZT5DyWDUY3jXV0tr8P4Ojp5Qy7OVP8ePmd/H7HoArsMJb4rylTC1ogYvER1NN/xLJUp18UwQMVP+qiw/FrguT6dp341+jOp6uzry+Z62myG+5LRZBjr9F5R3E8ZECtQ8eycCP9xClPjXEB7eDcebqUH4AKxarA/jX1IvQ514HrcSbzvfkt2AdLJ1XgH8T4mZy1cK2dm06djv69Jy5nEeH8SrxnxUFoIBZUNKxM3bSY0HzS9K0/jNC9Cz/wCP38j6U7EBzsntOkgbkDcDVchvDyar3AEydYMWJXzlnoXjQ4vbinBxiXCtUzHKZbJyyYOnJWO9EeIG5xtSefb1vok9XgXGREHos/8AifSvSag79wrQxx/Cd7JO2q+PUuJ0WmC0uJ5OJcOohsBdhvodjpBOJzRq11Ws5ptBkEdVXR/Z/XbMPpX3zOH/AAUPS8FbzX6f2dPRLNhTjKOz/N/tRjxWOp1qWQVA14LbGbFpBgkRGmoX0T0O4uW9yqGTULjQe0tyVWj2ARpVaNWG8X5x88r/ALMqt3CozMLx33SeXq7rLhKFXB5mYyi99J0Ob3qgb2jTLCC02dqL3E9VvjqsOdVGSbRyJ6XLCb9mk3+iPtr/AEswuFBOIrU6ZJBALpcb+ywS4+5NU/aPgHtBbX1G7Kg98tsvjvBeFnGF1c0qdFpIGZgDxaxJDnEyO7J6jmvQN9DG69s/yYwfOVjz6zFhl0t7/fkjfptBDLHqnJ/kl/L/ANHoMV6aYQ/+QkTNmO5+C5+L9KsJUr03S8hky4siP1K5x9DKHtVKh86Y/wCCdvothhq55/8AkA+QCp9Z4Vxf1NPq3F/6+h6ij6a4U0y81AzNPdd6470Xa2YnXwRb6d4MD+NN9mVI8pavMDg2DbqJ8XvP/JI5uBZ/46Z8Rm+ZUPWEHxCRH1djT5dfmv4PX1/2mYLMfxHH+R3LrCw1/wBptBwimys//SyZt0K8/S4nQb/Dp0x4NYPjC0s4gXaER4pS7Qkvg+bJLs/D5/X+kbqnprXfalg6gHOo4N+BAWSt6SYuwP7vRkxfNVd7rBXMZuT7pK6PDeDtkvN5BAHnNz4qGHWZ80umCHl0+nwR6pI5OH4dXxDS6rWqFkRADaTSNIDWd5w/mW7hnBKdCeybBMSdzGmuy7rtPIbLMvTaHC0m5u39+B5nXapy2jsvJFLmIGmroUK6lHL6ih1NIaYWj72UIRQWUNEb/FK4Eq+EpanSDqK2iBsorMo6KKPSh9RgZjK5/wDCB1NRp+QVwrVfys/q/srg7xRD1MqMpdV5U/6nfo1Iw1swg0h5vPwyrdm6qMN/7KvpW+yLOp7GXEMqm/aUx/K6UBSqb1G7+z/ddCpVsLb8r+9VF5+wqIRd8L5IvnLYpbSqbVR/9YP/ACVjaVTer/saP1TteYumzeK1mRvcQ03x/FI/lYle10fxn25Np/RJjKpAsSLbGCufUBN/xT0LrHrqs+acor2Vua9PjjOXtOkXV62U3e53OQwX8gFmfjgdL+AB+SZ2FdMtMc5uetwVacLa5nnMH4kLzWTsieoyvJkfPkj00O08WnxqEFwYatQ8o8lT+7PJ356Quo7CCCGuA8Mo+QWnCYZrYzGY3IFucKyPYaXxFUu2r4icP9zeDq/y/wC0XYgMjNUIH8x8rWXpa2GZfK+N5yW05ZgsWJwZcRlq2g6U7/GYUfVEH8T+SJLteS+FfNnLwePzuIHaQN4Jn6JxxQGYz252+Mrv0PR8PIJykCIJZ3uvdgR5FIeEtzQDeT7JYLT+YX96yz7Kxre2XR7Wb8EcRvEwTvA1IkwNZN7LI70npgmZ6QXX8l6DiOFLaVWxA7OoddIabyD+i+WtqOLoDp/mICr9XY73Rv0+reZNvwPV1/TGiA65zAGBDyJ2mAuHX45Uxs06bmhpEOaCZPiCNNLqgUHERNODEt7t76AuIn3r2vo7wzK2XOMkm3eAAnkKh6rZj0GLD7VbnNza+c24rg8x6PF2FpllVpDg4kOaYgPs4mXC0ADT9F1aOPoAAhr3ERfMDfrDyF7Kth2G5N7CSP1klYRhGzo3xj+yjl0iyyct1f4jwayONJONnnR6Q0j7InlIO8bfd1Y3iTTY076xlqf/AIXYq4Np1aDfkNfAhXjAt/KzyI+MOUI9lwfn8y+Xaa8EcinDmyKYHw+cKioxh9gRH3uu2zh1M3FNpOmhPzKsbgg2e4P6Y/RWx7JivH6lL7UXl9DzbG0dwRHIFMzLMNJ8Id9F3uyFu6PclNPw9zf1Cu9Sp/Eyn1wl8JzWOI5+YIT4Xjj6biLlu4F463K3Gi3cA+TD+irfg2H2Ga7taox7G7t9UZbjfasckemUdjr0OJNqNESDG4PJNmXHp4Km3RjAf8tvkrsLbp98139NCUY1I87qXCUrgdEvUlZjV6qCqtdGQvzKFyoNXw96Bq+CKEXFyEqntVO0RQy7Moqc/gokKxcyIP3dU5gjnUqEXZkQVRmH3CgIRQWaibefKyXMs5g/9qWUFGiTdo0ByIf92VDYRzKdEAYtjXCSNiLAkx0yp2CwgwPAckrvuQoClRLq2LWzzn3J8yoL/u6mcp0FtmjOmZVjYLNnKOYpUgtnTNW0z8T9EjKjibTp+Wf0WbtLbI069tRF1m6ErNHW9tzr0qVpIcf5Z/4rlUMQe2g02gSYcaZnpo8geYWmhiRzHw+izsrB1SzHanvdyPgZ+CyZoUjVilbNPEix9Oo1oynK8ZmtNjG1oPvXzLjnD3MYXOdUcARqxjRf/M1xdC+nETIiAQbyBqPBeW47w1uR7WnMO7Etlu2pzAGD0WLxR0sGVwUjzXoyM1RoZIlwzHU5QR626+j4KhY3dG0yvFei/DnZ++1guCCxsO1m99F7enYWB+R84KMsrZUkazQbu2estHzKwmg0+zv+YW9xVz8QYI+qw9pcaWmPWUoRtFcpUI5gmIJ/qO+sjonbREGNjuQ3/aVGPIJN/dPzsi55vOXzAn4LThjKyjJJJA7Hw/qH6BE0Op05o5/Dyag6rynTlC2JMzSaKckbpL/mRdV+4SZ+q0xTM7luQjm4IBvVqOdTtT0Q42NToXKefwKRhI3+acuQCklRFyCK5HL4/RAVug96gcfsqF3j8FIiQVOnyUCT3oZfH4oAsugS7l8UkePvKhcebkBYwLuR+/NRJfqogdhzKZ1RN0QUUQNGb7uoHn7lUgJxTH3KBclmc/co5j9yk7IfcpuwHL5oGNJ+5RzH7BS9iI0RNEckAQuP2P7qZj9x9UvZjkEW0xyCACX/AHb6qZ/H4fVDIOQQdrt7gmIcO+7KZ/uyqLrbe4KNqnp7gkBd2n3ZTtB9wqTiXRtpyH0R/enDQ/AfRBLZFzao+yq8O6p2neNPLNpaAT55yfgoca/n8B9FWcM0mS0EyXTAnNzWXUR6lRowz6GdQMbJObvayNunqkqvib81EgF9P1fxAaQi/wD7oy30usmaZkNN5u1useCLaxjLDcp1GVkHxEXXPemfP3+xuWdff/TJwQ5H3ruq30BwnxFKTC9B+8gHSdxDTbqufh6bWiWsptPNtOm0/wC1qsxtQhrYJvrfosk4NPc0RncbLqtYme6Ty7pt7lkg5gYIAm2U305qt1V35nf1O+qRpJOp95XThp1FGCWdtmvKBfKJ6G/wUNSdj/RPxlV08ODrPvPTqhXw4DSRO25+qnjjGLr7/cjkbaHc88j/AEf3SGev9P8AdA0BG/vKTsh9ytajRmlIhn7H91CT9gKdkOSHZDkp8EGTN9wFA/7soKQ5KdkOSYAz9fkgX9fkiaY5IGmOSZEGfr8kM/X5Ilg5BKQgbCX/AHIS5/uUEuZA6HNTr8Upf9ylL0HOSEOHhRVB5UUqGj//2Q=="/>
          <p:cNvSpPr>
            <a:spLocks noChangeAspect="1" noChangeArrowheads="1"/>
          </p:cNvSpPr>
          <p:nvPr/>
        </p:nvSpPr>
        <p:spPr bwMode="auto">
          <a:xfrm>
            <a:off x="520700" y="3032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hQSEBUUEhQUFRQUFRQVFBUYGBQVFRUUFhQWFRQUFBQXGyYeGBojGRQUIC8gIycqLSwsFR4xNTAqNSYrLCkBCQoKDgwOGg8PGiwkHyQsLCwsLCwpLCwsKSwsLCwsLCwsLCksLCksLCksLCwsLCksLCosLCksLCwsKSwpLCwsLP/AABEIAJsBRgMBIgACEQEDEQH/xAAbAAACAwEBAQAAAAAAAAAAAAABAgADBAUGB//EAEIQAAEDAgQDBAgDBgYBBQEAAAEAAhEDIQQSMUEFUWETInGBBjJCkaGx0fAjUsEHFDOCkuEVYnKiwvFDU2ODk9IW/8QAGgEAAgMBAQAAAAAAAAAAAAAAAAECAwQFBv/EADIRAAICAQMBBAgGAwEAAAAAAAABAhEDBCExEgUTQVEUFSIyQpGh8GFxgbHR4VLB8WL/2gAMAwEAAhEDEQA/AOwAjCaEQF37OSCEYRhGEALCMJoRhFgKAiQmAUhFgLlUhPCMIsBIRTAIwiwEARhNCICLATKpCeEQEWAkKQnhTKnYCQplVkKZUWBXlUyqzKoGpWBXCkKyEIRYFcKZVZCEJ2AkKQnUhKwK4UhPlUhFgJCGVOpCLGJCBCeFCE7ASEIVkIQlYFcIQrCEIRYishVV8O14h7WuHIgH5rRCEIGeC9J/R4USH0wcjjGXXK7WB0I+Si9zVoBwhwkTP371FS8assU6LYRATAIwp2VigIwmARhFgJCYBNCMIsBYRhNCkIAWEYTwpCdgLCkJoRhACZUS1PCkIAXKhCcBGEAJlUhW06RJgJqNnRUoYnxa2m4akGe9bSZuCD5KjLqIYveLceGWT3SvsjyK2YXh5NyLDbefvZPUZVb6lIvY4Ge+2nUbOkMcSDbqNN9VtoyWw5r2QNXFkn+kx/0uVl7QlJNRVfudLFo4xdvcyYqliR6rqLadjem9zuveDwPgsGNe/tYcKWQwGRIqknZzTY76cwuxUwbWguyOcYLSMxuD4kCAqDw0PDXuAzgaxEETzk789lz4ZpQkpJm2WOM40zlZVMq0YnDtptJMta2xJnLrrMk6kC6lLDF0dZ62Akr0OPV45w67o4k9NOMumrMwCmVa8ThsunqnSSJWeFfjyRyK4lM8coOpFcKQnLUS1WEKK4QIVhCEIAQhDKrIQIQBXCkJ1CEWBWQoQnyqEJAVQhCtLUCEDKlCFYWpYQAhCiYhRFjHhGEQEYULEABEBEBNCLAWEYRRhFgLCICaEYRYhYRITKQixgyoQrIUhFhQgCOVPCkIsKEyqQnhSEWFDUamUzyB0MHSdYKr4b6Z4atZnasaDepUAbTDhfIXSe8eSePv+681wvivDsRjexbToV3XcXQ8Q5uuQerWNpty3XP1mFSXWb9JkcfZPfUi+0gGbyLSLGwP3dPWxJaJyAgGD3ojTWAV43D8PxuEflZ2tcVHZWk5+za0m1R5EhhvBbl0G0X9Xh8NWYPxKjDETkae6SRck+S5EoUdLrsvZiHuJBpwG5p74cf8oGgvrdMHxJdYASb2A1uudiRUeB2dRzQ6RLabXx/q7+ipwzDTJdVq1KtURkhnZtJfaA0Eh56uJjooOKHYnpJVwzGh2IaBlPdLhIuOk2PIrBh+OUi8UaJl7gKphrg1jYBl+ZokENDRC6dLDPc5znsyyY7MBrjEmHOeOdyANJ1VNHDNpuqudoWta6YyhoLwKYLdh3je/eUoypdKG1e7NB4QKjQ8NGZtxabbkDQHS8LG5kcvgn4D6X0qlV2GaRmawVGOsW1KJ7oykflcHN8lZWwXZlrSQ3N3WNcRJy2sTd1uq36PK8cul8Mx6rH1x6q3MxCkK19IjUQlhdhST4OS4tcleVTKnhSE7AryqQnQhFhQhapCeEIRYUJCEKyEIRYUJCBCchBFhRWQgQrCEMqLCiqEU5CiLAaFITAIhV2SoWEwCMItCLCgQiAtVSiOzaQDJkHp4rOWqEMsZNpeBOWNxpsEKQjCKnZCgZUQEQEUWFAhQBGFEWFAhHKjCtw9MucBE3FuY3ScqGo2T90dAMagkeGko4TCmo7KPM8huVv4mXEBlJ4Y+o4Q72m0mub2rmAiJynKJtLgtfaU6ZcJ77gCQ2SWN9mYFt/d0XP9Mbvb8jc9KthcZwGm6m5uQulpBGbLmBBBBdtM/FfOvRP9iopuZXrVX0nkF1TDtALGCSWU+0JJcAQ2TvB0lfT8HjwXvpljgKeUtcfVqAi5YebTYg30O4VuIqc5AdAJubeWnis8skmqbstUUnsjj4fhwbNNtLs2uEh7KjiDDhYtBls/ZXTq4MhsMtqblzi4/lLiZhIMN+Lma8tzNywPVJmzo5wufQpuY9rn16lR4sQe6w6gHshYc7R5qlvzLK8hK/ESHhkGQIluk6kEaNERre6apc6Fu5cS0O5AADYXiVkxnEadIuLnhodJMxIvJcBElziQPckZ2rnh1emxtHNma8Olwp6gPYQHMJvMTAOyqaL+De5hIdYta05Whp1N7uIsxka781zH4epnDgabW+01oc81AG5Wy+wEHxsvTjs3MGTJDhNoId5jXxXHx1Otl7gptADpzZmnMbgtNO0eR6ckOJGMrPG0vRalgsbTxVKq9rS40sQwgPAFXNBY72W9o5gLYtMjkveYqmHNlwzBr27Zi0+q4iYiAbxtK8nxzBjF4Z1DND304DpaS0ghzTUAgtOcDYa9Fv4Bxus/DNfiaYpmm2o3EsJLXtdSH8SmTY0yAT/NaYVkZN8hJHXqYOXObkfYANqOOYSbwBMgbSVkfw1wBJLbXIkSPGVoFcudSeHEU3t7pDvWcbZHNiIy6HmhxAsIe6xsS8a+qczTHSDvsFZizyx7IqyYYz5ObCiJqtdBZOUgETY3vob8teaAXYhkU42jlzxuDpghCEVrHDHFs9JvInwTlkjHlhHG5cGKFESEFOyFAQhElBFhQCgQmJSosdAQJRKCLCgKIEqIsOBk2ZfPaPpzVae8ARPXTzld7hHpe2u9rGth7vZNp5kc1B8WW90z0wbyv0+qsw47w3gyZ0jeei5H+KkNLXQ8guENY5mUCJYXzDh6vU81RguMvdUdcBuW8kANcJNhJJmDI5R58/0t7+Xga/RUqO0/EZKuQNLmxaSbkm8mIDQN520QpOvDiA5ztyLmBodLTF4Xn+L13Pqh7XGWEGC6GRBzREcyO9urcZjnZX1XElrGVHu0d3GEaC1zmmf8p6LHiyOErRqnjU40zvIgrjYP0gY6mxwBOZrXToDIne6c8b5N+K7sepqzkONOjrSjK4zuMPNg0AkxuVrdw7FGYiBuC0Dym6Taj7zoag3wjfKDHzcEEc9ut1lpudQAdiAB3gA81WtBJ0ZExJXQo1GPZmp/ikzIBaWPcds7QQALD3rHk1PRKlujTDTdSthbhyfpv7lsw7m02uc8ZWy1jDdxcX5R3QBPrGFlGFqNaHZWBwNm587mzEjPDRpyt4q1nFSHBkfiXuA2ADrvItyWLJqJz54NUMMY8GbG1nMZXqhpFdzezpDM2WNbIosD3d0OL3ZnbSd8oSU+FtpU+zdVrGo5rXmo0tLXOJl5mCXE/mdsbQLLS6qXNDswAuS5oEG+oMGdIVeFxZeO0IaBJAEkmAMocBA1Eqnrot6Tr4XGksFoiYBm/lyRxXEmgNzAnO4MGsXBI8Jy6neFwsJxt3bHDvY+RmfTqx+G5sDM0v8AZcHWg67LTi6dR2QD8zC8DIRAI17Rp0N7Q61rlNS8wcTpvrnutFN4Pva2LS50xG6OIygkuNxEToOtv1XE4o7Fuy9m80gx4mTTipSMZy0wS1zbxIuVRjeIso0y+rUAawOcHPdAcBdxJaA3NewgyTok15CW3J23YJlSC0tsQfZOk7u87jSSr8XhQWG8A3tqOoBnTXyXyfhuK4lxB3bYDGYdrC6DQA72HYbkVM7Lm2oJkkx0+jUqpZRayrXcXMEGtIpueQRJLYyt1EC6ThQdVnR/w7PTh5LgAM1+zD+6IJDNBM2uNNrLK7GBrHNOV7AwToY1kCQJA1nTwU4FWqkkOYA0aOFXtS/MZlx5xAjTkbLTxHhjMhJAc0kd0jNoLWPreClZHh0zh0A2qO1pSGkwHNyZazRIgET3Sd7G3RWlrspIsRYZhLRF73ggjfnssOF4AG481GPf2TpqNpd5jWVu4KhOUgQYzZHCxe6NVtxnfrinUZJNN5Bh2UXAdLwcrHXAjU5jsoNUyxMSjVIZSa57RcuIFwYA1zXMHTda8Th2tJDWFwrANeQRBa0GLGOZmL3CqxNEOy37zS0kZiIjQGNdNDyWrEdo+k3K8NqTqQS3W4sdxvtKVkjNiaTm931LFxP5ztaPiszagPrZheJgQf8ASZhXUeG1C/PV77gCGPIAc0avEABuoF9SsmIaWPmA2buEDK+RDJ8DsFZDLKHusrljjP3iOxQaHOd3abILqhkNbJAudDqE/DKTKVM5KpcKUsBc9zgJAcZvAgbRA2TGg10trUnQ8ZHNc0mmQdQYJboYkwquGYWoykWDD9m1gc2lTNTO8sa4tZmdeCQGmSTrB0Up5ZTXtChjjDg2Y2m0AuB0uRMyOhK4buPN2a74BdSuHljy85WAGAPXuLA93x56ryWQxoRzlrtOtrLfpM9xam+DLnwq7idcccH5T7wrG8YbuHAeR+S4gjQOE8oM+Qgpe+DdhjaQZPktnew8yjumdx/F2DZ3S2vVUVeOgaNJ8T9Fxn45xMRfryHmoGvcRYX8Ud7DxH3L8DoVONv2DR8Uv+N1P8vuWQYR8wW/pPUSmfw6pPsAHmTPmjv8YdzI0Hjj+TfiipR4I43Lx5D9Soo+k4x9wzxn/wDOVP8A1KR6Zit/AuFvw9RtVwzA5mNyidRBNyLRbzXWZwl/5x8VtbUrMpACGuzWg5rRsS2152us2qlOMNvEvwOMpciNfmmLh0S0u78kkZSDfb52ss2MpgPbJcwG5DQJ5E2Exqi6u8Huta68uL3uLi7ciGRrPvWOtVqdsCW04AOS5mepy2EcguUrZsNp71IlzueWWkF4bJzEtdIfBEyCLbJca9pokPpiozu9wkwdA6Ry1JurBVBpCWw6ZJa4gSOVtNeRueapxNWRJa089dJ1jcwd+Sa5Buy3hHCm0Qyhnc6QSwu5RmysDZOUDSdgV3aPAbZ3kCmNT3hy5x715fguDfTxIqtLnvOYQ6oAW03QSG921x11Nl77EVu6fww6wkOMzfcn6LU9TkgukoWKD3Fw2FpFgIYyfYcAR4OE6+PRT/EJIpvzMLhmFSQRbUcgdoIvKobU7xy0w1sOgTInw28lz6mNr2aKVEtLwSTZ3UiNDN9VllOT5LlFLg3cUwTakMrOIIFocABmILKjgLFwIEdecwtmBpilTAbmdAEkkFxcJlzoiDuYGpXneIY7EZnA02gQ0MAe0hrYkyCy/eg+W2q0MxVXK4hney/maJMWB7vnPTrKg2yVHYbxIEZyKgBDQZa6QNR3djc22Ssq5nh4a0Nk3a0l5Fo5QZ8VkwXEa/ZfwqYIALRnLhm6gAEe9U8K4hiCwl4DHQbMJgGdnHUWG3PVK6HSOjjcLUcIzFrHWALcrwA6C7OZMnYRyuupw6g1tL1s0NIJu63KdyNV5arjcQHyGNJJINyO7AESZgATAEam628LxuIJJfTpuIu22X2rd4l219EuoGtjotw7KdMQ1xDZhg1LnOn1TvvdeewHpdmqYiKdcGg7I8PDWnRwbUbeGEgRckGAea69bGVjmmkwDUw+ZM6SGCxuuHUqdpiSa7RmZGTJUqNym0CWxnFh60xe11NNURfJ6as3tacZfwyBLSdWxMWMyTBIJXz79p1eoMD2TaZDDVptIEE5QHFoaPWILhcncBe0x/ETSoF4aMjWjV8Qy8wcp3i3xXy08SOIxLqlZ5OaQG6MAHqsA2YAScukkm6ni3astjgnOEpxW0VbH/ZvhXUnZ6eUvcIrMqOc0esezaGtIJfmaCOjjZfVsBQo4lv4xZ2jRcNc0sY4ZhoCQ0w7nN4uvmlDE1GgihZz4GUOLGuuLOLb3G4vyXpfQ8Vx6zQT3u8+o57jazX5m3a0kxfW8K3NDpZmjJS42Pd8KwxyZKTmBrSGwAAG5bBjI25yuli8MC2HOMEXgkExtOy87h62JLzkyCHWkgiZsC3KLeBlDiLsf2gthi3KJvUEOAM5baTGqpT2BxbYXYQNuwgHQuJJdAJsXuvvC4XHfSpmEr4alVzOdXc0HK2Q4F2QONxbMRYSf15fpPgKtQEZaJbJMOGaXnUmRIEkmxvKzYSnUZjQ/FCi+q4ZaDmteGU2ZAC0MLraC5k9VJJVZJ2fQH0mw4ZXMdpOUwSCCTTkd71tktPD5paXw0OiWFzXAggtPeGtvC64mDw1Zlcup1A0FpDmvNSrTnNILKRcAwi0HZdGr2rgQHtG0w4O1B1zclWySO/Wpy85Zg2g2sALgzfW6pxNNxaRIEDaCdNb9Vz+wriB202IJIkxA3BF7aws+Kw1Yj+MRAuADBEWEE2/7RYkjVXwTy20l8QSHQSRoZNh8PNZ24aq1okt7Qgd4g5QdgSLuPVUtovDy7tXgEREkiYu6CYkrO6hVyEHEVHZiTo0ROwjQJjKuJYg5HULl0NLnWOV0zeDqeSycLwbjUGapDdw4SCNmxP3Cqp4TIIc4ujVxJlxJuXdforeHYhs5qbg4aSHBwsYI966ePFF4vZ5MU8jWTfgfGcNpOqfhvyGQDABaZkSDmkXCxYjhsPcxtUvAgGAYkiY1uV0q1c5p00nTyWfEODnS658U8WCaftPYWTLFr2Uc8cOI9o9CAArsPhC9xHauBAnUxvN9LRzVppN5fEqNDRpv1K0TwprbYpjlae52ODMaxkZ8znesc0kflA5WV2Jylh/EsRYgEEWiSSNfLZcvC4ogQHWEqVcSYguJ8Y+iyPSycuTR6Qq4N/CWh7T3pvPeF9tgAgsWFxJA7pUVb0sr5J9+n4HNFLxWqpTlrfFM2j1VgYujkh1Ro58J9Ls5Zo6+P6rM+jLx0H/AGup2WvmqKNCX+X3uuT3fJ0+vgy4hkNIS16P4Z8PotnEKMOAgbJqlKx8D8lUlbLG9h+B0wGtd0Xd7W0feq5eApQxvgtgeussScUcx5WpMNfH06TC6o5rQ0F1zeOjdXXtAVjKNgfDYhc7iXBqGIjtabXFtg4+s0awD4rlu9F+zvSfVaP8lSoxw/kzZT5DyWDUY3jXV0tr8P4Ojp5Qy7OVP8ePmd/H7HoArsMJb4rylTC1ogYvER1NN/xLJUp18UwQMVP+qiw/FrguT6dp341+jOp6uzry+Z62myG+5LRZBjr9F5R3E8ZECtQ8eycCP9xClPjXEB7eDcebqUH4AKxarA/jX1IvQ514HrcSbzvfkt2AdLJ1XgH8T4mZy1cK2dm06djv69Jy5nEeH8SrxnxUFoIBZUNKxM3bSY0HzS9K0/jNC9Cz/wCP38j6U7EBzsntOkgbkDcDVchvDyar3AEydYMWJXzlnoXjQ4vbinBxiXCtUzHKZbJyyYOnJWO9EeIG5xtSefb1vok9XgXGREHos/8AifSvSag79wrQxx/Cd7JO2q+PUuJ0WmC0uJ5OJcOohsBdhvodjpBOJzRq11Ws5ptBkEdVXR/Z/XbMPpX3zOH/AAUPS8FbzX6f2dPRLNhTjKOz/N/tRjxWOp1qWQVA14LbGbFpBgkRGmoX0T0O4uW9yqGTULjQe0tyVWj2ARpVaNWG8X5x88r/ALMqt3CozMLx33SeXq7rLhKFXB5mYyi99J0Ob3qgb2jTLCC02dqL3E9VvjqsOdVGSbRyJ6XLCb9mk3+iPtr/AEswuFBOIrU6ZJBALpcb+ywS4+5NU/aPgHtBbX1G7Kg98tsvjvBeFnGF1c0qdFpIGZgDxaxJDnEyO7J6jmvQN9DG69s/yYwfOVjz6zFhl0t7/fkjfptBDLHqnJ/kl/L/ANHoMV6aYQ/+QkTNmO5+C5+L9KsJUr03S8hky4siP1K5x9DKHtVKh86Y/wCCdvothhq55/8AkA+QCp9Z4Vxf1NPq3F/6+h6ij6a4U0y81AzNPdd6470Xa2YnXwRb6d4MD+NN9mVI8pavMDg2DbqJ8XvP/JI5uBZ/46Z8Rm+ZUPWEHxCRH1djT5dfmv4PX1/2mYLMfxHH+R3LrCw1/wBptBwimys//SyZt0K8/S4nQb/Dp0x4NYPjC0s4gXaER4pS7Qkvg+bJLs/D5/X+kbqnprXfalg6gHOo4N+BAWSt6SYuwP7vRkxfNVd7rBXMZuT7pK6PDeDtkvN5BAHnNz4qGHWZ80umCHl0+nwR6pI5OH4dXxDS6rWqFkRADaTSNIDWd5w/mW7hnBKdCeybBMSdzGmuy7rtPIbLMvTaHC0m5u39+B5nXapy2jsvJFLmIGmroUK6lHL6ih1NIaYWj72UIRQWUNEb/FK4Eq+EpanSDqK2iBsorMo6KKPSh9RgZjK5/wDCB1NRp+QVwrVfys/q/srg7xRD1MqMpdV5U/6nfo1Iw1swg0h5vPwyrdm6qMN/7KvpW+yLOp7GXEMqm/aUx/K6UBSqb1G7+z/ddCpVsLb8r+9VF5+wqIRd8L5IvnLYpbSqbVR/9YP/ACVjaVTer/saP1TteYumzeK1mRvcQ03x/FI/lYle10fxn25Np/RJjKpAsSLbGCufUBN/xT0LrHrqs+acor2Vua9PjjOXtOkXV62U3e53OQwX8gFmfjgdL+AB+SZ2FdMtMc5uetwVacLa5nnMH4kLzWTsieoyvJkfPkj00O08WnxqEFwYatQ8o8lT+7PJ356Quo7CCCGuA8Mo+QWnCYZrYzGY3IFucKyPYaXxFUu2r4icP9zeDq/y/wC0XYgMjNUIH8x8rWXpa2GZfK+N5yW05ZgsWJwZcRlq2g6U7/GYUfVEH8T+SJLteS+FfNnLwePzuIHaQN4Jn6JxxQGYz252+Mrv0PR8PIJykCIJZ3uvdgR5FIeEtzQDeT7JYLT+YX96yz7Kxre2XR7Wb8EcRvEwTvA1IkwNZN7LI70npgmZ6QXX8l6DiOFLaVWxA7OoddIabyD+i+WtqOLoDp/mICr9XY73Rv0+reZNvwPV1/TGiA65zAGBDyJ2mAuHX45Uxs06bmhpEOaCZPiCNNLqgUHERNODEt7t76AuIn3r2vo7wzK2XOMkm3eAAnkKh6rZj0GLD7VbnNza+c24rg8x6PF2FpllVpDg4kOaYgPs4mXC0ADT9F1aOPoAAhr3ERfMDfrDyF7Kth2G5N7CSP1klYRhGzo3xj+yjl0iyyct1f4jwayONJONnnR6Q0j7InlIO8bfd1Y3iTTY076xlqf/AIXYq4Np1aDfkNfAhXjAt/KzyI+MOUI9lwfn8y+Xaa8EcinDmyKYHw+cKioxh9gRH3uu2zh1M3FNpOmhPzKsbgg2e4P6Y/RWx7JivH6lL7UXl9DzbG0dwRHIFMzLMNJ8Id9F3uyFu6PclNPw9zf1Cu9Sp/Eyn1wl8JzWOI5+YIT4Xjj6biLlu4F463K3Gi3cA+TD+irfg2H2Ga7taox7G7t9UZbjfasckemUdjr0OJNqNESDG4PJNmXHp4Km3RjAf8tvkrsLbp98139NCUY1I87qXCUrgdEvUlZjV6qCqtdGQvzKFyoNXw96Bq+CKEXFyEqntVO0RQy7Moqc/gokKxcyIP3dU5gjnUqEXZkQVRmH3CgIRQWaibefKyXMs5g/9qWUFGiTdo0ByIf92VDYRzKdEAYtjXCSNiLAkx0yp2CwgwPAckrvuQoClRLq2LWzzn3J8yoL/u6mcp0FtmjOmZVjYLNnKOYpUgtnTNW0z8T9EjKjibTp+Wf0WbtLbI069tRF1m6ErNHW9tzr0qVpIcf5Z/4rlUMQe2g02gSYcaZnpo8geYWmhiRzHw+izsrB1SzHanvdyPgZ+CyZoUjVilbNPEix9Oo1oynK8ZmtNjG1oPvXzLjnD3MYXOdUcARqxjRf/M1xdC+nETIiAQbyBqPBeW47w1uR7WnMO7Etlu2pzAGD0WLxR0sGVwUjzXoyM1RoZIlwzHU5QR626+j4KhY3dG0yvFei/DnZ++1guCCxsO1m99F7enYWB+R84KMsrZUkazQbu2estHzKwmg0+zv+YW9xVz8QYI+qw9pcaWmPWUoRtFcpUI5gmIJ/qO+sjonbREGNjuQ3/aVGPIJN/dPzsi55vOXzAn4LThjKyjJJJA7Hw/qH6BE0Op05o5/Dyag6rynTlC2JMzSaKckbpL/mRdV+4SZ+q0xTM7luQjm4IBvVqOdTtT0Q42NToXKefwKRhI3+acuQCklRFyCK5HL4/RAVug96gcfsqF3j8FIiQVOnyUCT3oZfH4oAsugS7l8UkePvKhcebkBYwLuR+/NRJfqogdhzKZ1RN0QUUQNGb7uoHn7lUgJxTH3KBclmc/co5j9yk7IfcpuwHL5oGNJ+5RzH7BS9iI0RNEckAQuP2P7qZj9x9UvZjkEW0xyCACX/AHb6qZ/H4fVDIOQQdrt7gmIcO+7KZ/uyqLrbe4KNqnp7gkBd2n3ZTtB9wqTiXRtpyH0R/enDQ/AfRBLZFzao+yq8O6p2neNPLNpaAT55yfgoca/n8B9FWcM0mS0EyXTAnNzWXUR6lRowz6GdQMbJObvayNunqkqvib81EgF9P1fxAaQi/wD7oy30usmaZkNN5u1useCLaxjLDcp1GVkHxEXXPemfP3+xuWdff/TJwQ5H3ruq30BwnxFKTC9B+8gHSdxDTbqufh6bWiWsptPNtOm0/wC1qsxtQhrYJvrfosk4NPc0RncbLqtYme6Ty7pt7lkg5gYIAm2U305qt1V35nf1O+qRpJOp95XThp1FGCWdtmvKBfKJ6G/wUNSdj/RPxlV08ODrPvPTqhXw4DSRO25+qnjjGLr7/cjkbaHc88j/AEf3SGev9P8AdA0BG/vKTsh9ytajRmlIhn7H91CT9gKdkOSHZDkp8EGTN9wFA/7soKQ5KdkOSYAz9fkgX9fkiaY5IGmOSZEGfr8kM/X5Ilg5BKQgbCX/AHIS5/uUEuZA6HNTr8Upf9ylL0HOSEOHhRVB5UUqGj//2Q=="/>
          <p:cNvSpPr>
            <a:spLocks noChangeAspect="1" noChangeArrowheads="1"/>
          </p:cNvSpPr>
          <p:nvPr/>
        </p:nvSpPr>
        <p:spPr bwMode="auto">
          <a:xfrm>
            <a:off x="673100" y="4556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data:image/jpeg;base64,/9j/4AAQSkZJRgABAQAAAQABAAD/2wCEAAkGBhQSEBUUEhQUFRQUFRQVFBUYGBQVFRUUFhQWFRQUFBQXGyYeGBojGRQUIC8gIycqLSwsFR4xNTAqNSYrLCkBCQoKDgwOGg8PGiwkHyQsLCwsLCwpLCwsKSwsLCwsLCwsLCksLCksLCksLCwsLCksLCosLCksLCwsKSwpLCwsLP/AABEIAJsBRgMBIgACEQEDEQH/xAAbAAACAwEBAQAAAAAAAAAAAAABAgADBAUGB//EAEIQAAEDAgQDBAgDBgYBBQEAAAEAAhEDIQQSMUEFUWETInGBBjJCkaGx0fAjUsEHFDOCkuEVYnKiwvFDU2ODk9IW/8QAGgEAAgMBAQAAAAAAAAAAAAAAAAECAwQFBv/EADIRAAICAQMBBAgGAwEAAAAAAAABAhEDBCExEgUTQVEUFSIyQpGh8GFxgbHR4VLB8WL/2gAMAwEAAhEDEQA/AOwAjCaEQF37OSCEYRhGEALCMJoRhFgKAiQmAUhFgLlUhPCMIsBIRTAIwiwEARhNCICLATKpCeEQEWAkKQnhTKnYCQplVkKZUWBXlUyqzKoGpWBXCkKyEIRYFcKZVZCEJ2AkKQnUhKwK4UhPlUhFgJCGVOpCLGJCBCeFCE7ASEIVkIQlYFcIQrCEIRYishVV8O14h7WuHIgH5rRCEIGeC9J/R4USH0wcjjGXXK7WB0I+Si9zVoBwhwkTP371FS8assU6LYRATAIwp2VigIwmARhFgJCYBNCMIsBYRhNCkIAWEYTwpCdgLCkJoRhACZUS1PCkIAXKhCcBGEAJlUhW06RJgJqNnRUoYnxa2m4akGe9bSZuCD5KjLqIYveLceGWT3SvsjyK2YXh5NyLDbefvZPUZVb6lIvY4Ge+2nUbOkMcSDbqNN9VtoyWw5r2QNXFkn+kx/0uVl7QlJNRVfudLFo4xdvcyYqliR6rqLadjem9zuveDwPgsGNe/tYcKWQwGRIqknZzTY76cwuxUwbWguyOcYLSMxuD4kCAqDw0PDXuAzgaxEETzk789lz4ZpQkpJm2WOM40zlZVMq0YnDtptJMta2xJnLrrMk6kC6lLDF0dZ62Akr0OPV45w67o4k9NOMumrMwCmVa8ThsunqnSSJWeFfjyRyK4lM8coOpFcKQnLUS1WEKK4QIVhCEIAQhDKrIQIQBXCkJ1CEWBWQoQnyqEJAVQhCtLUCEDKlCFYWpYQAhCiYhRFjHhGEQEYULEABEBEBNCLAWEYRRhFgLCICaEYRYhYRITKQixgyoQrIUhFhQgCOVPCkIsKEyqQnhSEWFDUamUzyB0MHSdYKr4b6Z4atZnasaDepUAbTDhfIXSe8eSePv+681wvivDsRjexbToV3XcXQ8Q5uuQerWNpty3XP1mFSXWb9JkcfZPfUi+0gGbyLSLGwP3dPWxJaJyAgGD3ojTWAV43D8PxuEflZ2tcVHZWk5+za0m1R5EhhvBbl0G0X9Xh8NWYPxKjDETkae6SRck+S5EoUdLrsvZiHuJBpwG5p74cf8oGgvrdMHxJdYASb2A1uudiRUeB2dRzQ6RLabXx/q7+ipwzDTJdVq1KtURkhnZtJfaA0Eh56uJjooOKHYnpJVwzGh2IaBlPdLhIuOk2PIrBh+OUi8UaJl7gKphrg1jYBl+ZokENDRC6dLDPc5znsyyY7MBrjEmHOeOdyANJ1VNHDNpuqudoWta6YyhoLwKYLdh3je/eUoypdKG1e7NB4QKjQ8NGZtxabbkDQHS8LG5kcvgn4D6X0qlV2GaRmawVGOsW1KJ7oykflcHN8lZWwXZlrSQ3N3WNcRJy2sTd1uq36PK8cul8Mx6rH1x6q3MxCkK19IjUQlhdhST4OS4tcleVTKnhSE7AryqQnQhFhQhapCeEIRYUJCEKyEIRYUJCBCchBFhRWQgQrCEMqLCiqEU5CiLAaFITAIhV2SoWEwCMItCLCgQiAtVSiOzaQDJkHp4rOWqEMsZNpeBOWNxpsEKQjCKnZCgZUQEQEUWFAhQBGFEWFAhHKjCtw9MucBE3FuY3ScqGo2T90dAMagkeGko4TCmo7KPM8huVv4mXEBlJ4Y+o4Q72m0mub2rmAiJynKJtLgtfaU6ZcJ77gCQ2SWN9mYFt/d0XP9Mbvb8jc9KthcZwGm6m5uQulpBGbLmBBBBdtM/FfOvRP9iopuZXrVX0nkF1TDtALGCSWU+0JJcAQ2TvB0lfT8HjwXvpljgKeUtcfVqAi5YebTYg30O4VuIqc5AdAJubeWnis8skmqbstUUnsjj4fhwbNNtLs2uEh7KjiDDhYtBls/ZXTq4MhsMtqblzi4/lLiZhIMN+Lma8tzNywPVJmzo5wufQpuY9rn16lR4sQe6w6gHshYc7R5qlvzLK8hK/ESHhkGQIluk6kEaNERre6apc6Fu5cS0O5AADYXiVkxnEadIuLnhodJMxIvJcBElziQPckZ2rnh1emxtHNma8Olwp6gPYQHMJvMTAOyqaL+De5hIdYta05Whp1N7uIsxka781zH4epnDgabW+01oc81AG5Wy+wEHxsvTjs3MGTJDhNoId5jXxXHx1Otl7gptADpzZmnMbgtNO0eR6ckOJGMrPG0vRalgsbTxVKq9rS40sQwgPAFXNBY72W9o5gLYtMjkveYqmHNlwzBr27Zi0+q4iYiAbxtK8nxzBjF4Z1DND304DpaS0ghzTUAgtOcDYa9Fv4Bxus/DNfiaYpmm2o3EsJLXtdSH8SmTY0yAT/NaYVkZN8hJHXqYOXObkfYANqOOYSbwBMgbSVkfw1wBJLbXIkSPGVoFcudSeHEU3t7pDvWcbZHNiIy6HmhxAsIe6xsS8a+qczTHSDvsFZizyx7IqyYYz5ObCiJqtdBZOUgETY3vob8teaAXYhkU42jlzxuDpghCEVrHDHFs9JvInwTlkjHlhHG5cGKFESEFOyFAQhElBFhQCgQmJSosdAQJRKCLCgKIEqIsOBk2ZfPaPpzVae8ARPXTzld7hHpe2u9rGth7vZNp5kc1B8WW90z0wbyv0+qsw47w3gyZ0jeei5H+KkNLXQ8guENY5mUCJYXzDh6vU81RguMvdUdcBuW8kANcJNhJJmDI5R58/0t7+Xga/RUqO0/EZKuQNLmxaSbkm8mIDQN520QpOvDiA5ztyLmBodLTF4Xn+L13Pqh7XGWEGC6GRBzREcyO9urcZjnZX1XElrGVHu0d3GEaC1zmmf8p6LHiyOErRqnjU40zvIgrjYP0gY6mxwBOZrXToDIne6c8b5N+K7sepqzkONOjrSjK4zuMPNg0AkxuVrdw7FGYiBuC0Dym6Taj7zoag3wjfKDHzcEEc9ut1lpudQAdiAB3gA81WtBJ0ZExJXQo1GPZmp/ikzIBaWPcds7QQALD3rHk1PRKlujTDTdSthbhyfpv7lsw7m02uc8ZWy1jDdxcX5R3QBPrGFlGFqNaHZWBwNm587mzEjPDRpyt4q1nFSHBkfiXuA2ADrvItyWLJqJz54NUMMY8GbG1nMZXqhpFdzezpDM2WNbIosD3d0OL3ZnbSd8oSU+FtpU+zdVrGo5rXmo0tLXOJl5mCXE/mdsbQLLS6qXNDswAuS5oEG+oMGdIVeFxZeO0IaBJAEkmAMocBA1Eqnrot6Tr4XGksFoiYBm/lyRxXEmgNzAnO4MGsXBI8Jy6neFwsJxt3bHDvY+RmfTqx+G5sDM0v8AZcHWg67LTi6dR2QD8zC8DIRAI17Rp0N7Q61rlNS8wcTpvrnutFN4Pva2LS50xG6OIygkuNxEToOtv1XE4o7Fuy9m80gx4mTTipSMZy0wS1zbxIuVRjeIso0y+rUAawOcHPdAcBdxJaA3NewgyTok15CW3J23YJlSC0tsQfZOk7u87jSSr8XhQWG8A3tqOoBnTXyXyfhuK4lxB3bYDGYdrC6DQA72HYbkVM7Lm2oJkkx0+jUqpZRayrXcXMEGtIpueQRJLYyt1EC6ThQdVnR/w7PTh5LgAM1+zD+6IJDNBM2uNNrLK7GBrHNOV7AwToY1kCQJA1nTwU4FWqkkOYA0aOFXtS/MZlx5xAjTkbLTxHhjMhJAc0kd0jNoLWPreClZHh0zh0A2qO1pSGkwHNyZazRIgET3Sd7G3RWlrspIsRYZhLRF73ggjfnssOF4AG481GPf2TpqNpd5jWVu4KhOUgQYzZHCxe6NVtxnfrinUZJNN5Bh2UXAdLwcrHXAjU5jsoNUyxMSjVIZSa57RcuIFwYA1zXMHTda8Th2tJDWFwrANeQRBa0GLGOZmL3CqxNEOy37zS0kZiIjQGNdNDyWrEdo+k3K8NqTqQS3W4sdxvtKVkjNiaTm931LFxP5ztaPiszagPrZheJgQf8ASZhXUeG1C/PV77gCGPIAc0avEABuoF9SsmIaWPmA2buEDK+RDJ8DsFZDLKHusrljjP3iOxQaHOd3abILqhkNbJAudDqE/DKTKVM5KpcKUsBc9zgJAcZvAgbRA2TGg10trUnQ8ZHNc0mmQdQYJboYkwquGYWoykWDD9m1gc2lTNTO8sa4tZmdeCQGmSTrB0Up5ZTXtChjjDg2Y2m0AuB0uRMyOhK4buPN2a74BdSuHljy85WAGAPXuLA93x56ryWQxoRzlrtOtrLfpM9xam+DLnwq7idcccH5T7wrG8YbuHAeR+S4gjQOE8oM+Qgpe+DdhjaQZPktnew8yjumdx/F2DZ3S2vVUVeOgaNJ8T9Fxn45xMRfryHmoGvcRYX8Ud7DxH3L8DoVONv2DR8Uv+N1P8vuWQYR8wW/pPUSmfw6pPsAHmTPmjv8YdzI0Hjj+TfiipR4I43Lx5D9Soo+k4x9wzxn/wDOVP8A1KR6Zit/AuFvw9RtVwzA5mNyidRBNyLRbzXWZwl/5x8VtbUrMpACGuzWg5rRsS2152us2qlOMNvEvwOMpciNfmmLh0S0u78kkZSDfb52ss2MpgPbJcwG5DQJ5E2Exqi6u8Huta68uL3uLi7ciGRrPvWOtVqdsCW04AOS5mepy2EcguUrZsNp71IlzueWWkF4bJzEtdIfBEyCLbJca9pokPpiozu9wkwdA6Ry1JurBVBpCWw6ZJa4gSOVtNeRueapxNWRJa089dJ1jcwd+Sa5Buy3hHCm0Qyhnc6QSwu5RmysDZOUDSdgV3aPAbZ3kCmNT3hy5x715fguDfTxIqtLnvOYQ6oAW03QSG921x11Nl77EVu6fww6wkOMzfcn6LU9TkgukoWKD3Fw2FpFgIYyfYcAR4OE6+PRT/EJIpvzMLhmFSQRbUcgdoIvKobU7xy0w1sOgTInw28lz6mNr2aKVEtLwSTZ3UiNDN9VllOT5LlFLg3cUwTakMrOIIFocABmILKjgLFwIEdecwtmBpilTAbmdAEkkFxcJlzoiDuYGpXneIY7EZnA02gQ0MAe0hrYkyCy/eg+W2q0MxVXK4hney/maJMWB7vnPTrKg2yVHYbxIEZyKgBDQZa6QNR3djc22Ssq5nh4a0Nk3a0l5Fo5QZ8VkwXEa/ZfwqYIALRnLhm6gAEe9U8K4hiCwl4DHQbMJgGdnHUWG3PVK6HSOjjcLUcIzFrHWALcrwA6C7OZMnYRyuupw6g1tL1s0NIJu63KdyNV5arjcQHyGNJJINyO7AESZgATAEam628LxuIJJfTpuIu22X2rd4l219EuoGtjotw7KdMQ1xDZhg1LnOn1TvvdeewHpdmqYiKdcGg7I8PDWnRwbUbeGEgRckGAea69bGVjmmkwDUw+ZM6SGCxuuHUqdpiSa7RmZGTJUqNym0CWxnFh60xe11NNURfJ6as3tacZfwyBLSdWxMWMyTBIJXz79p1eoMD2TaZDDVptIEE5QHFoaPWILhcncBe0x/ETSoF4aMjWjV8Qy8wcp3i3xXy08SOIxLqlZ5OaQG6MAHqsA2YAScukkm6ni3astjgnOEpxW0VbH/ZvhXUnZ6eUvcIrMqOc0esezaGtIJfmaCOjjZfVsBQo4lv4xZ2jRcNc0sY4ZhoCQ0w7nN4uvmlDE1GgihZz4GUOLGuuLOLb3G4vyXpfQ8Vx6zQT3u8+o57jazX5m3a0kxfW8K3NDpZmjJS42Pd8KwxyZKTmBrSGwAAG5bBjI25yuli8MC2HOMEXgkExtOy87h62JLzkyCHWkgiZsC3KLeBlDiLsf2gthi3KJvUEOAM5baTGqpT2BxbYXYQNuwgHQuJJdAJsXuvvC4XHfSpmEr4alVzOdXc0HK2Q4F2QONxbMRYSf15fpPgKtQEZaJbJMOGaXnUmRIEkmxvKzYSnUZjQ/FCi+q4ZaDmteGU2ZAC0MLraC5k9VJJVZJ2fQH0mw4ZXMdpOUwSCCTTkd71tktPD5paXw0OiWFzXAggtPeGtvC64mDw1Zlcup1A0FpDmvNSrTnNILKRcAwi0HZdGr2rgQHtG0w4O1B1zclWySO/Wpy85Zg2g2sALgzfW6pxNNxaRIEDaCdNb9Vz+wriB202IJIkxA3BF7aws+Kw1Yj+MRAuADBEWEE2/7RYkjVXwTy20l8QSHQSRoZNh8PNZ24aq1okt7Qgd4g5QdgSLuPVUtovDy7tXgEREkiYu6CYkrO6hVyEHEVHZiTo0ROwjQJjKuJYg5HULl0NLnWOV0zeDqeSycLwbjUGapDdw4SCNmxP3Cqp4TIIc4ujVxJlxJuXdforeHYhs5qbg4aSHBwsYI966ePFF4vZ5MU8jWTfgfGcNpOqfhvyGQDABaZkSDmkXCxYjhsPcxtUvAgGAYkiY1uV0q1c5p00nTyWfEODnS658U8WCaftPYWTLFr2Uc8cOI9o9CAArsPhC9xHauBAnUxvN9LRzVppN5fEqNDRpv1K0TwprbYpjlae52ODMaxkZ8znesc0kflA5WV2Jylh/EsRYgEEWiSSNfLZcvC4ogQHWEqVcSYguJ8Y+iyPSycuTR6Qq4N/CWh7T3pvPeF9tgAgsWFxJA7pUVb0sr5J9+n4HNFLxWqpTlrfFM2j1VgYujkh1Ro58J9Ls5Zo6+P6rM+jLx0H/AGup2WvmqKNCX+X3uuT3fJ0+vgy4hkNIS16P4Z8PotnEKMOAgbJqlKx8D8lUlbLG9h+B0wGtd0Xd7W0feq5eApQxvgtgeussScUcx5WpMNfH06TC6o5rQ0F1zeOjdXXtAVjKNgfDYhc7iXBqGIjtabXFtg4+s0awD4rlu9F+zvSfVaP8lSoxw/kzZT5DyWDUY3jXV0tr8P4Ojp5Qy7OVP8ePmd/H7HoArsMJb4rylTC1ogYvER1NN/xLJUp18UwQMVP+qiw/FrguT6dp341+jOp6uzry+Z62myG+5LRZBjr9F5R3E8ZECtQ8eycCP9xClPjXEB7eDcebqUH4AKxarA/jX1IvQ514HrcSbzvfkt2AdLJ1XgH8T4mZy1cK2dm06djv69Jy5nEeH8SrxnxUFoIBZUNKxM3bSY0HzS9K0/jNC9Cz/wCP38j6U7EBzsntOkgbkDcDVchvDyar3AEydYMWJXzlnoXjQ4vbinBxiXCtUzHKZbJyyYOnJWO9EeIG5xtSefb1vok9XgXGREHos/8AifSvSag79wrQxx/Cd7JO2q+PUuJ0WmC0uJ5OJcOohsBdhvodjpBOJzRq11Ws5ptBkEdVXR/Z/XbMPpX3zOH/AAUPS8FbzX6f2dPRLNhTjKOz/N/tRjxWOp1qWQVA14LbGbFpBgkRGmoX0T0O4uW9yqGTULjQe0tyVWj2ARpVaNWG8X5x88r/ALMqt3CozMLx33SeXq7rLhKFXB5mYyi99J0Ob3qgb2jTLCC02dqL3E9VvjqsOdVGSbRyJ6XLCb9mk3+iPtr/AEswuFBOIrU6ZJBALpcb+ywS4+5NU/aPgHtBbX1G7Kg98tsvjvBeFnGF1c0qdFpIGZgDxaxJDnEyO7J6jmvQN9DG69s/yYwfOVjz6zFhl0t7/fkjfptBDLHqnJ/kl/L/ANHoMV6aYQ/+QkTNmO5+C5+L9KsJUr03S8hky4siP1K5x9DKHtVKh86Y/wCCdvothhq55/8AkA+QCp9Z4Vxf1NPq3F/6+h6ij6a4U0y81AzNPdd6470Xa2YnXwRb6d4MD+NN9mVI8pavMDg2DbqJ8XvP/JI5uBZ/46Z8Rm+ZUPWEHxCRH1djT5dfmv4PX1/2mYLMfxHH+R3LrCw1/wBptBwimys//SyZt0K8/S4nQb/Dp0x4NYPjC0s4gXaER4pS7Qkvg+bJLs/D5/X+kbqnprXfalg6gHOo4N+BAWSt6SYuwP7vRkxfNVd7rBXMZuT7pK6PDeDtkvN5BAHnNz4qGHWZ80umCHl0+nwR6pI5OH4dXxDS6rWqFkRADaTSNIDWd5w/mW7hnBKdCeybBMSdzGmuy7rtPIbLMvTaHC0m5u39+B5nXapy2jsvJFLmIGmroUK6lHL6ih1NIaYWj72UIRQWUNEb/FK4Eq+EpanSDqK2iBsorMo6KKPSh9RgZjK5/wDCB1NRp+QVwrVfys/q/srg7xRD1MqMpdV5U/6nfo1Iw1swg0h5vPwyrdm6qMN/7KvpW+yLOp7GXEMqm/aUx/K6UBSqb1G7+z/ddCpVsLb8r+9VF5+wqIRd8L5IvnLYpbSqbVR/9YP/ACVjaVTer/saP1TteYumzeK1mRvcQ03x/FI/lYle10fxn25Np/RJjKpAsSLbGCufUBN/xT0LrHrqs+acor2Vua9PjjOXtOkXV62U3e53OQwX8gFmfjgdL+AB+SZ2FdMtMc5uetwVacLa5nnMH4kLzWTsieoyvJkfPkj00O08WnxqEFwYatQ8o8lT+7PJ356Quo7CCCGuA8Mo+QWnCYZrYzGY3IFucKyPYaXxFUu2r4icP9zeDq/y/wC0XYgMjNUIH8x8rWXpa2GZfK+N5yW05ZgsWJwZcRlq2g6U7/GYUfVEH8T+SJLteS+FfNnLwePzuIHaQN4Jn6JxxQGYz252+Mrv0PR8PIJykCIJZ3uvdgR5FIeEtzQDeT7JYLT+YX96yz7Kxre2XR7Wb8EcRvEwTvA1IkwNZN7LI70npgmZ6QXX8l6DiOFLaVWxA7OoddIabyD+i+WtqOLoDp/mICr9XY73Rv0+reZNvwPV1/TGiA65zAGBDyJ2mAuHX45Uxs06bmhpEOaCZPiCNNLqgUHERNODEt7t76AuIn3r2vo7wzK2XOMkm3eAAnkKh6rZj0GLD7VbnNza+c24rg8x6PF2FpllVpDg4kOaYgPs4mXC0ADT9F1aOPoAAhr3ERfMDfrDyF7Kth2G5N7CSP1klYRhGzo3xj+yjl0iyyct1f4jwayONJONnnR6Q0j7InlIO8bfd1Y3iTTY076xlqf/AIXYq4Np1aDfkNfAhXjAt/KzyI+MOUI9lwfn8y+Xaa8EcinDmyKYHw+cKioxh9gRH3uu2zh1M3FNpOmhPzKsbgg2e4P6Y/RWx7JivH6lL7UXl9DzbG0dwRHIFMzLMNJ8Id9F3uyFu6PclNPw9zf1Cu9Sp/Eyn1wl8JzWOI5+YIT4Xjj6biLlu4F463K3Gi3cA+TD+irfg2H2Ga7taox7G7t9UZbjfasckemUdjr0OJNqNESDG4PJNmXHp4Km3RjAf8tvkrsLbp98139NCUY1I87qXCUrgdEvUlZjV6qCqtdGQvzKFyoNXw96Bq+CKEXFyEqntVO0RQy7Moqc/gokKxcyIP3dU5gjnUqEXZkQVRmH3CgIRQWaibefKyXMs5g/9qWUFGiTdo0ByIf92VDYRzKdEAYtjXCSNiLAkx0yp2CwgwPAckrvuQoClRLq2LWzzn3J8yoL/u6mcp0FtmjOmZVjYLNnKOYpUgtnTNW0z8T9EjKjibTp+Wf0WbtLbI069tRF1m6ErNHW9tzr0qVpIcf5Z/4rlUMQe2g02gSYcaZnpo8geYWmhiRzHw+izsrB1SzHanvdyPgZ+CyZoUjVilbNPEix9Oo1oynK8ZmtNjG1oPvXzLjnD3MYXOdUcARqxjRf/M1xdC+nETIiAQbyBqPBeW47w1uR7WnMO7Etlu2pzAGD0WLxR0sGVwUjzXoyM1RoZIlwzHU5QR626+j4KhY3dG0yvFei/DnZ++1guCCxsO1m99F7enYWB+R84KMsrZUkazQbu2estHzKwmg0+zv+YW9xVz8QYI+qw9pcaWmPWUoRtFcpUI5gmIJ/qO+sjonbREGNjuQ3/aVGPIJN/dPzsi55vOXzAn4LThjKyjJJJA7Hw/qH6BE0Op05o5/Dyag6rynTlC2JMzSaKckbpL/mRdV+4SZ+q0xTM7luQjm4IBvVqOdTtT0Q42NToXKefwKRhI3+acuQCklRFyCK5HL4/RAVug96gcfsqF3j8FIiQVOnyUCT3oZfH4oAsugS7l8UkePvKhcebkBYwLuR+/NRJfqogdhzKZ1RN0QUUQNGb7uoHn7lUgJxTH3KBclmc/co5j9yk7IfcpuwHL5oGNJ+5RzH7BS9iI0RNEckAQuP2P7qZj9x9UvZjkEW0xyCACX/AHb6qZ/H4fVDIOQQdrt7gmIcO+7KZ/uyqLrbe4KNqnp7gkBd2n3ZTtB9wqTiXRtpyH0R/enDQ/AfRBLZFzao+yq8O6p2neNPLNpaAT55yfgoca/n8B9FWcM0mS0EyXTAnNzWXUR6lRowz6GdQMbJObvayNunqkqvib81EgF9P1fxAaQi/wD7oy30usmaZkNN5u1useCLaxjLDcp1GVkHxEXXPemfP3+xuWdff/TJwQ5H3ruq30BwnxFKTC9B+8gHSdxDTbqufh6bWiWsptPNtOm0/wC1qsxtQhrYJvrfosk4NPc0RncbLqtYme6Ty7pt7lkg5gYIAm2U305qt1V35nf1O+qRpJOp95XThp1FGCWdtmvKBfKJ6G/wUNSdj/RPxlV08ODrPvPTqhXw4DSRO25+qnjjGLr7/cjkbaHc88j/AEf3SGev9P8AdA0BG/vKTsh9ytajRmlIhn7H91CT9gKdkOSHZDkp8EGTN9wFA/7soKQ5KdkOSYAz9fkgX9fkiaY5IGmOSZEGfr8kM/X5Ilg5BKQgbCX/AHIS5/uUEuZA6HNTr8Upf9ylL0HOSEOHhRVB5UUqGj//2Q=="/>
          <p:cNvSpPr>
            <a:spLocks noChangeAspect="1" noChangeArrowheads="1"/>
          </p:cNvSpPr>
          <p:nvPr/>
        </p:nvSpPr>
        <p:spPr bwMode="auto">
          <a:xfrm>
            <a:off x="825500" y="6080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4" descr="http://www.chinohillsstatepark.org/wp-content/uploads/2011/09/sp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963988"/>
            <a:ext cx="2287014" cy="2607198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[George+Gonzales.jpg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866" y="990600"/>
            <a:ext cx="4284549" cy="2973388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1.gstatic.com/images?q=tbn:ANd9GcSaRh8yeA7G4fe3EdvNEH1CxixX04ix6HSe927YaIX-HHDvfNxe3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866" y="3963989"/>
            <a:ext cx="1997533" cy="260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2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Survey Results - Finance</a:t>
            </a:r>
            <a:endParaRPr lang="en-US" dirty="0"/>
          </a:p>
        </p:txBody>
      </p:sp>
      <p:sp>
        <p:nvSpPr>
          <p:cNvPr id="2" name="AutoShape 4" descr="data:image/jpeg;base64,/9j/4AAQSkZJRgABAQAAAQABAAD/2wCEAAkGBhMSERUUExQWFRUWFxwYGBcYGBgYGBoYGhoYGBwaGBUXHCYeGBwkGRoaHy8gIygpLCwsGCAxNTAqNSYrLCkBCQoKDgwOGg8PGiwkHyQ1LCwsLCwsLCwsLCwsLCwsLCwsLCwpLCksLCwsLCwsLCwsLCwsLCwsLCwsKSwsLCwsLP/AABEIANYA6wMBIgACEQEDEQH/xAAcAAACAgMBAQAAAAAAAAAAAAAEBQMGAAECBwj/xAA+EAACAQMDAgMGBQIEBgIDAQABAhEAAyEEEjEFQSJRYQYTMnGBkUKhscHw0eEUI1LxBxVDYnKCkrIkosIz/8QAGQEAAwEBAQAAAAAAAAAAAAAAAQIDAAQF/8QALhEAAgIBBAEBBwIHAAAAAAAAAAECESEDEjFBBBMyUWFxgaHwIvEUI1KRwdHh/9oADAMBAAIRAxEAPwChWztJ/mK5vEQSRxwe/wCXND+9kCibBkZpaIHGnvEGV+uZ/XtRCbcliT28hP27cxUb6MZIInt2qfQ9SZAyboDAgqeIaAfnwPtQ+RjvS3AMgmR9P0yKt172t36JbSFhcU7TLEqbZVvhH4ew586o9x4mB9D+feurGq+4otWFNrg9O6J1MC3p7SlmuXASQWJVFAJCgA89yOxY+VWT3GbXMkkT5GewIn15FUH2OvIHa6zhGVdq89wwndwM1eNLrWY2lPiKnxsQDBbIAPnsIPyIoxRdO0RqIQwce9/FI8RB45xmaMugeLcv+qYOcHyOO/n2NDf4xTb8VuP8+IBjI7+L9KIO/e8MDzC4MGe4PY04Tu9ENBjzHH4R5YOINJ9TdWSNvuzDyolduQCAjYEHP1plr7+2ZXwwxL5UCF7j7j6VUbvtZmGUthiTuDAk4nIzgd6KEk6CekBTrjvbhRjOcCR6edN3hlusYZtyr4ewW223xHMARI8warPRurKNVvAQSAJuNtiIk7hImBFOv+YoVe4W2e82qIMzstEbTtEAGefX0o9Fdya/PeHWdQd3hfd8Q8Y53XTjP+oEE/WtKhhTsjIwOOZ3Y8uPpXdy6WaJS6Du+GBg3j8J7FiZHo1btQFXDIdwgc7jn7A8VkI+DrWH8UhSScjgwzz9zP0ineofxSZXaJHkf8tpkenPfIpH/iS3hNqCCfi4wzDB9Jjk8GnuqJloImDAPBOxvvn5UexGc28ngN6953Wz9u/0pfqb+xbg+Ee7IBOY8IABEZ/tRijMFccypx8aQIznEz5ClGut/EFB+ACW+E4UAH1/vWnVZBFnGmabeBPOO/NWLpiuLIZSZ3fMmdoCkffPakmj0W1IcwYJIEyJmB6GmNi7tQhHKkmVJ5nGBnK+hAmvO1/Jh7KZRIG1gZb5tLnaoBjI3nxQFZiRIIMTUV5Vg7jyQIHBMMYbmM+f9iV1N5bfuAciBGCW2nuFOYngcCgVuuAFEGSfFu8axuPwjtA88EigtaFbU7/cYWdU0ZZLwLk70cESFCFUyMjBYhBtxj1ryC9bxPp/P1Fer2tYTbJV2k7pX4xjI5OeCcDJHcCD5oLUr9/yCn9q2nHa2hlkTXhyPX9T/ah7hkn6Udr08Rjifyxn7zQBqwrIkvlZg8gg+oMSD9hRNnqhVQAiwPMT+dBGsmsZNrga+8AmOP5511aQ4zn96E31NbJq5zBpBAO74fStWUJAzxWLdlYJqMXtpI8+39KVAO9RfDH/AHqNWngwfyrdy0YkDETURUjP8+9MjDvp93MkwB3B/OO4mK9J9krp22kDklQWcbwZ3N3AOOODn7V5PZvEirN7O37yXBcsoHCrmSFAngknvMY/3oXXI0WelM91bfjAY++Ayv4exxH4u9c6m5am5ukY8RGcSYgedI9RrL9vTbrG64RdLMyyRtgnIUnGJ7Ukf291MSUTa0xK4yZwZz9aZSi+GUcqHvtZqmjwXAqN/wBMSs+EGCAeOD/7VQHc5j5+eKL6519tS24wo5CqcAwATnOYFAWrpE5ORB+XlTrgm3bO0umaM0/UCs9wRGflH6UFau5/rXcHMwQYg/MHjzAiKNGRe+i6z3gUm2FAMxbkQDeyVGcgnaB8qcaW/IXaZyJLfmBPlz9aqvs5qlRADc2kMCPMEODu9YGY8xTPTddSUUndBB8ogSePiyF58qCKXgsGpUFRIZgDg5/1PyRIOIJ9WprrG8bQAxUHH4p2Nx88Cqdb6+XeCGVC2HgifExg8YO/yHarCuuW9ccrBGRuUwRKbYPYkkwBWc4xy3QvIXvg5DKZgRnG9R38+PvQ6wFLFiZAIDYBIt8t5fnBrL98JJ3ELIJyCILEGMgSDA7+Vc6m+W7nIiSJkxJIIByPED5EV53l+Smtkf7jRQBf13jUAwSBmSZ/0rIJgNtbA5+taVST8QwRJCwwxIBmdsCPXPacEbLbXQqkgrbklSuIMZgSDEeXH2G1PRDcteJiAryGXb4lIGJIMjHcnAjPbypLPND0TsUYnawdrSwGgrLmI8ZBjwtP15pdf6o9u4oygMhSktNwLnwLEBSJxiBxmitFoA+FA2KfCoADEMMiQMGYkkSJHzrkhkEjdMcqpQbVDfCR+E8SCc8kYoxbj1+f8CTXW3W24DeKDtUGWHJaSrGFJny7GK8nGmO0xBHHyLSufPI/I16l1rVI9lTvKmCxBPZhILMsAGD5zmqNp9PNgTGCB5ZYrjPqK7dCblbbvgpBWVLWqCHZhJMRnvIH8+dKb1vn5kflT3rVnYT3Ez6cGPyH50lvYHI+n25rtQsgJhWAVtv2/SsAFEQlSj7ZPPP87UFckGp7IxmrM52FuRtxwTmo1YHMemajY9vPNcAUDB5huMHy7GuTaBwcGe38zUVp4xz88Vw1z1I9CZ+5oIAZbsRxnv8AqP58qZpryLe0YJ5IwIHHHee8/rSVHI/ejLN2QZzWavk1jTQ9YuWvEhJ9Pw/rngUZ0y8LwvG4bZYqdm9uGPcD4mwMCCOOOarS6kgw2Pyxjy7VJb3KdwM9/WpvTXPYyZ2tps94+1ZvweQR+tO9Nat6hbdtCi3IgwoTd6BohjGIMcClN/SFDBB78x2MfXNXhNS+ZqIVuZ5oj/EMRkkmhJrq3cHcGqAGNnVFRPf5/vXNvqGQeCP5OKD95HqKh95JnihQB03W7v8AraPnUnT+u3LZEOVEncRJmcElSYJAmOKTLJIAye2Ka9AZBfU3CoA43JvWe05EH17eVRnGNO0Mj1HT3gLOcgqPESxBY7ZGYx24z+VBDqRMMIQ4XcRKGZgbvwifl357R657jRbttsKAkkwYAnsxHiMkHmJ44qf2a0RRLizdTK3A0nI3NABgZ2wYyCHJyBXj7U8l0gvS+8VyLgAQqGmQPxTndEwOewip7gOWlVQA7txEDyJEAZHbA9BQl7rgGoZWkbQIEQIJxuB+EhYyT3PGZj6nsKW1QkguCPXImSBChmjOMD1NSlH+rgbg308e8W2V3SRvaJyoABHGBwYUZOJ4IHt673IW2XzcVsIRtEAeBVWdzFjGPPtxUfV9QyNIAKiDAjYVIAgFZEiT2Ihu2dxmj0H/AOOS6gj3h2Y2FEMSJHiyQowAxJOBil00gEes1MBLjEqzT4UAnaBhdzKSFUkyY5PxZEVPS6gKGHopz6vbjHb4TROpDSslkAZiJ3khcEGDMlgOIjw5xxX7+r8TgRhQJHo3OMcE8V2aObKQZr2k0oa2rcHfxwSChI/PH1qmapYn5n96vPUdSDa7kW7pZoBMKFYKDAgSQB9qqXXbG0x35b0JjH5E12RDP3ietg1pu9ck05EY3Vk1kxAqQL+WZ/pXF1cDyqpznJ5rpKjArYjgxRMS3Ggf3/KhSZNSXRPrUaUVgIQjkUx0Rkw3fypUKKsPGaDBQVrNGFuOElrY4aPPsSJA7j1iorV7kdjx6U06f1faduNpyYABJPOe5ih9ZoHa47oqlZkkQFEgt3I28H647iRFtumGjvp+hZn8JG6CRnOM/wB/pTvp1ou7e98RCQQSG9FH/bB9ePPAquaTqNxfCGgA8QJ+UxJojVXWJ3GCPn+v9qajIb9U6OwafdG3bALFyGAg8eE/D2XicyZJiq+yYwDE8+vlP7U40nUriJKOS23hj+EQfiJyBERGZ8zQep17PBYKoX4VA2oPkgwCTzWjawF0Br5Vv3YrHvycQPMDj7dqk05UsATExnJA9cVQU1baPSKls6phMEzPPeZmfnPfmmHVenLbCFWW5uE9gVOYBEysgcenyq/9G9lrVtFKC3vAAyA7EsZVg5QETjG0EbecljyautGKtodRE/s62s1cGUKGVZ4AKeHk2wBMiIkQZ+otXUL6oLWxzw0ASxcDux5aSF7ZkxiKy7qr4DINvuwsEz42JEFVUSIJHOeTnijLekC+78bTbhW7ww2eHd6BdgiJJ7k15zaeUqKxwJV02+LjG2oLSBLHdGd4OAAJ8ok95FGaDXOwbcLe25CjaGcvIBBJCwAcCDjnypV1xbxuor3AqbZIF0HwqBLHiWIBIXOFHflRo+tC+dm5baom4O8uykgDcvEPtgZB+HFBwadmsY/8qvAMof3ksLdtQNwlVBAw222QhbJkZ5EGXGn1YZVVWkJtC7VO4FhG6IjaMjjg981Bau21AsEbmuIdx3QpyoKmCRumfCBkhjQotHTksw92MQQdpFuMBpJY+QUQBHOK5pNS4CQdb6iCFXcykHAO6TkQUC8AeuOcVRHYe8u+RyBmInjOe9XHqOsLA23Q++2EqSMIWHMcrLRJkwo4jig6i/BJJ9D6mM5+f610+HGrGRvXNzImBg+R3cjyIgUr6nb8RI45+kCJ9aPv3Nx5EHcBn0H70s1F6QRA8UCc4g/2r0EZgBFckV0xrRNMIHF4B/IipNKm5CZ4OcY9JPbg/Y0GzEA80R07qCpuDLIbB+X+8H71V3WCKRxceMfWuVu1EfSihpoxGfWP0ms3QKOrN2Tmi7ejtNJLFOI8vUsYx2qC7eZYBMqIwDED+vzqIahj3ie2YrnnJt2mFIlu6YSdpBE+v7isCkDz/SovemYPaunufn9v96tp7qyBkyXK0OpXNu3cQJ4BIH2GKFZyDjvWg9WRg6zqdu2RMEHywJxPrPPpRg6mpDSsEjwwYgz3xkUomul+dG8UZDi715ltrbBUrM5S2Wn1YrJ+pxxS27qyxJxnsMD+1QutakiskbkK95uIxtwPP75PPesTB5ocXDWw5pjD7p3U9jKSocqwZd2RicEYkGfPsK9F6XeuXLbNqLdy2pEs+1LARVYbUViS1yI5MAhjgyK8ksNinvTvbG9bYK532wMJChFJjxBAsGDBiJxyJrj19Nz4CpF76n1z3dy2i3v8h8vcTbuDNB8JHhBMjJJgfQE7rHVNPb8DAN7nB3HczQu3eceLK8gcZ848+1evOouybjPbLT4iyLvaJYIs7ewlR5VbfZj2d2KL13eHI8CFyGh125twPLgYHHauKcFGOSqYoGjv3m3eItAyx8RGT4lbJkBhJn9Kn0/sS6M9wXUVUkD4W3RONrESfhx6+eKt1/XpaUXCJjcFncADuzyQpIJOMcYPNVvqPVldHbUGASdoEwBnapXBbJgkE+I9hEyWpJ8IBnSuqPqLjWtrBseInxZgLgKBbxktPYQDxR2sV9TZBU70J2w+yFWPikQdzQpyJkdsSd0nUWxaW6RbAKqWusAMkECZMgE5+RGa3pEDEuhfa6h1CkRwPCABKqZBChZ8OZmKhN7fYVDIp29/fMm9sEbWnYcAALEmANvAg4HlhN1HSDYCJJMEn5kkn7RXodzods3du0BnAUvHiTIJIHwhiNywD5YHNUvqygIQfwuRzyBuj9Pzrq0HllYrDKbdYrx5sPp/BQxO5okSfUcnz+9MdfYyf/Jj/wDtH7UpYYnuY/k13CMedW9j/wDDWd926NzfDbC5Y/Mn4R3MelVoqfKiNZq3uuWdizQMn0/SoRcPmfzqWjGcY/zJW/lRsdBW4zUD2TJMEZ8v3p1Z6coJFwtwYiIJ7YIk5jyrL142227lK9wOcgYIJ5HGPKrvVrjJAS3bRHb69q62kEESM9qIdSCSskepxBrlPUZ/nas5ujGidzSTWjzUptD5ViGOwP50unG8gZEea6bkVKLQImtAsBgR3/h+tdIDRbAx+VauISZjB4PmaKEwJB+4H3rZUjjH/t/Q1kYE2MORFS2tKzBiOAJOQOSBgHkyeB6nipdLbn4iQPQf1rHBHDE+hFMAzS24J3D5VNc0IMwfp3/tWWlJ/wBqITTNOEaPPaf0qbbQQW0ixEZ/eok0JM5AgSJ75AgR3zOfI0y1mkONqvxzBn9BUFvTGfEHj0XP70VI2SBbRUZj6c/WttYZuP59KNfR/wCmfrM8D085rdvp4Hc/kP2rWAsfszZuXUSwlqGTK3E3bgQSSSzYElhmIgKP+4eiayy1sKLQkcRwCpzMoeT5iBIyQKrfsPqhpdBdcMGuNdnaSMAKqjPqCxz/AKTHBphqOt+9ZEtkLcHicyu22BiQYwIY4+XJry9ZXMvFYO+tdMDWybgKg3WDIpUqqsWY+Ix4/wAQ8icfEarKLa1F0w5s28KBAWScNNwgeIkz3Oe3Zp7bddDXbloeEeYgEt4jnAII+GD3B78KOgafYq3m3C4XCrujb4ljeAT45JwcAbRzOJuNRbsdpIfWrpu3WIRbmw+Fdt1baEkL428W94JhduT3wJcNqAxYIABaUTcVjhvhKELkkAcz3xB4WXFuou23fEgqi+AI5IJBPkZ5G6Md+1Tab2YFpN128bhL8RIAkEFlYzuI7AcnvXPToAVp7rW2uOTAMBAqkkRIYEHJBZ9sSe5OTNeZ+0Tk3bhMiW3R6kkx+teiW1KodpdwcKAI2nxTtABzInJ7hapvtH0zIbPiIJmJG7zj1NdejzbKJYZUb7ghvkR9QSaT3hgUyvbgIPfd+39aB1B8PrP2rtEYExqMmu2qM0wpZNaqzAAjsN0mPInaJ+dC32B5AHkAO3qe/lWRIOOcAkwR8hyZE4zUKQBByY55Nc9E2d7MfX+fSpLehNzkgRzJjHoe9Qpc7FSR9jWrYI8oAmeMev8AO9Mqu2ANYKqD+GhRdIMiBUJg1qw5BMd/qfz4qqnXAKJLl9jya1J86592SR5101sg5q0ZpoBIrxU4vDzFBt2rAhpkYZIQe9d+5X/VH0/vS0Ia7900TmK1GsPFhT/1B/8AE1oWR2ugfRh+1L4NaoV8Q2NxZbteT/5Guk0F08XFP1pZbYjj9qntaq4OCfoB/Sg4sww/5Zd/1j7muW6fdH4x9zWWdTfjk/Yf0qdbmoJ5H1A/pU8r3GwW/wBkfYPVFt7vaXwmA+52VgVIbYpEGZHIiT5036V7GXbLu95lvFTNvaBBjgtMbYLDBkcGTApf0L20v202NZVxksVEYwJ2rgeIj79qtPQevHUIzwqsMFSDg4JKt6z3rzZz1k22kVVdHlHXum6gMzNbKycjkAz+EkkkDjk076HrdTetul5SfcgASpLk5B3EtIEbV8j4RjxGvTA82/8AMAaQAVEkdu5IAHz7edCaxNLaDXPcBnICnZO4kzAJ4yYI+57VOXkKS2uP1DQt6R0u3fBuG420SVVR7sAqFMowaSOMyZ/Ojuoa+0m5FIDsNwG4bpCs0nMZ8yI+nEdvpACn3AdRdJ3K87R4SZgiVz3jg/Kapa9gdWl73hIZFU7bc8AiCJZTtEZwDPpk1OMovuv9lERWurNdK2txXFwrM5nxZbk+H9BwATTDq2m3rY2j/ppjn8N0jj186gb2Dub1dSqrIb/NySZO0QsGCBM4PNSafVhbagkSkD0lWCnB8gxP/qa64NdMbT7KP1/R7NpGcPBxGSIJ8hBqs6m3Cjt/WBV169aZlW2qNgAkhSQAfGZf/wAdvPl86qXV7OQZG0AAQcnjt/OK6ovAJoU3BXBrt64iqExjuzx9a6jjP9a0XWcyD8pH51Po5YlV4gcQPP8A1GoWoK2RB7jsAYzPNdabTb5EgeQgksfIACPuRW9RaYMRyB9p/tW7FtSwBmO/fI7feipN5RjNJpVaQzEYIgCTPbyEY863YVR+Ijzkf0NcnUkHjIwPCoEfICK7W5CeucfpilywmC8FYRnvkfkQeflXRt48QicjEYM+nFCIpJA5JxHzMCn3SOkFiQykbceIEH6Yg/enWHkD4Fa2qKTTeHjsas1noiDtRA0CjtVfWQqEPTtFuTIyP70Re6cxt7QKf6awB2qY2q3r4MVlOgEjNat+zq96tBtVA1uperJmFP8AyhB2o3pvTULZGKI91UllINK5N9hTRmp0arAA/mKF92MUddEmuk0E0l+8NjXpvSgNP71Z3EkH5BlI/SfpU2h0bWrvkHED185/nNS9K1mxBbPrRWq1Q3IfJq528jqhNfa7ZdgjkRj0x6H6Cj9N1y5cVdwtlg2GZeNqlhiQMsR6YNTdcthgHH4jSO++0R/pJ/ShGrsLwWj2eW4Ldwe+97BYowI+EgGAQfEAxMH0iprnVLq5YFiFIkMewJ7zk+cdqq/spq9vu1BhRbX/AOo/erPqbk2588VPUgnIZSFv/NbVxgzN4oAi4u6I3ZDA4ImR5SaotzVwbqTug3fET5bhJ9cg1cLmk2jcBkqf5+Veb378XXB7sw+7R+gro8eHI0JOw17wbaGYwBEZg72XJ/8AYHIj86rXWUB92RwQc8SQYmO3HFHNqN208naB+rAfcCleq1O4KZz4oHlJ8vqfrXWlQzdoWMc1HXbCuCtUJDHTgkboDRJYCTgCZPpXL3gWxiRJ28znGMCtW7iqT4ZHlJAI8jHam/Q+gjV7xbuBHEt7so0bRAnfMcnvJ45zUMLIgs93GGBmAR2McgiururLR+HasQMD6+fn86d9TsG1pfdFwzLc3DaU+GCCCCPeCCC3MQ2RwaRLqxBQ2xk5bhgYjnuJk7fP5UE74MQ7ant6YlSQCcxzjgn9vzpkekpvsp7wILqht9zwoFacmJPIIk84wJmr9c12j02kfSW2e4q35FxlkFhtYxtEEDMHnJ7UFJDbcNiDofSRbTIBk7lMZAKjz4PNWDqelFrSLdLrbMmS4ILTG0LJJZQCD4UPPIil/UrotgRdXds3woDGI3QA0SY7iRQHT9Lc1duy4Fq1atM5Yym9z4DLqzeJZAUE4BLeVBK7EUXdBfTNStxgZRpG5WBho48VvtXOs1725LhFE+bH89oE+k1rV23a570raS6oKRYARWWCAzAkhTB7dgPnS28/vR/mNO04UEnMEZxAPeT+kVNUmLQx6P1Vn8TL4WMArGI5JBO6MjMdqeItVbT6PSXHEt8WfdtHMxKsMTIkCfpmrNY0RtIItsiNJWd0ET+Ent8sZqnyA0duKgZak3TWA1gEeyjdL0tmt3LkNtSMgAiSQIJJEfnUCirf0PWImgZWZFDXtrBiAShCyQCe3JPYAntTwW50PpxuVFQtWSSMYmKeWNJ4aRDS3jftmzYNwBSWYA/BIBzwOd3f4Y7mrYU2gAgjg5BEgiQR2OPKo6iayNspWJb1jbcFMTpAWHlIrnUICw9cD9f2rrUoSm0AkEgMQCYQkBm8OYAmo8tIMYtuji+fAi+RpR1YeFz6MfyNWjotqzeVSjm5Eg7UCohG0bAIB8IIGQTzJJmoeudLAtXDei2GBUMFL5cPAVFlmIgYHOeKmm/U2pWNsaZW36e9uzpbigbHVlcmd28AFYz8G0RMczJ4FPul6jcm09prvrGt09izYRyyvdK2rSAbi6mIfBhZZ5OflMUDpH2OwgkKYmMcesRn9q6NRWkwNUw3V4X6V491vGou+jt+pH617H7v3gAUZJIA9QYrx72kEai9EYusOf8AuPlT6Dy0FCz3hBX0iMfX9qAYYn5frNT3TkR6/lFQ3D8X85rrCCtzWwaxufpXNYA20DIVAuEbRdBI8QZlIKmHAYAKB5TLd8xxcvgGbQNtTO0byTGYDMeWjmMegqwaRtN/g7t2+WN922Iysx3L7vAYQEC+8CHcZJ2uIkSYL/SL1xEubVdGTcotDc4tqTbIS2RuQAzONsma5/UvAom1mlZAjTIdZ3efYgZzFGdBs6cOx1BYbMC2B4mYyIgjse0TnkUN1TpdzS3FFxNrQH2uFJzBhlE49D2o3Sddt7LzG0TqnjZcEbU8QJZVEbCqgKsA8zIiCz4ADW+oupLxAI92YBAj8QBMiduM9ooK1cbPlx98/tRdrXm4HW5OyWuHaQsXGEAi3IWC20HaJCjHAp/bHT/dvbazqbV50JV3YNaRipKkKoDsniGSCYg+YpW9vQeRFoephHBKe8UCCAzWzxAIZO/zBmvV/YsaZdG1/S2WZ7Yh/esD4n8RtQU2sGheIOQZEmaC3s82n1AS5ds2leFGptM7pbKkSfBwxGM4zyMkepdK111bVoJpXGoYCw73LR271QMHbx7jZ3E/5hLRJiN1TertykHcyk67rmidHDI+ndbw94EYM5JJkyRt2z2BJx5EUdovZoXrZV7V8s3jW+gLEgztxtEeE5HB5nysY9nrp1Oku6nRo8oFuPZJBtXTcZpuIGIuIVO1jkeJ+0Cr+lpVGFA+QA/SoS14dr7gs8y0fsBpxp1LpdcJcG4MoRyTAJTxeHtie3ejm9ptFqLzWB7xRb2IkujTtUqdsvtEAc7jJ+dehbvtQVjo2nRg6WLSMMhltoGE4kMokYofxEHFxp5+IbRSrum0+0wxB7SUnIxI952OfuKi6dobd25sBJkjxjgeAHIkjJBAr062rGcmvNv+IPWLY1enT3V17li4t0bW2q5IkKIVmYhlTPoR3plppq/1UNFbuEV/r/X10mpaw1p3AjMqp8XBUCQfr50X7UW3JtWrYdBbsve8QhlcwgZpHBbcMiCOJq9P1DRXEF++tpZVCWu2wT4lLgB2XxwAeJ4xTU2rbSwCHeBLQDuHIk/iGZHzorW9FeywXRTvY/2vtWrMXXaDZF1SANoEgMmM7jc3DPMY8qO9r/bCxst21vWv8xAwSRuk/CNpyvywasQ0lsCPdpBERtWI5iPL+tYOj2Wy1q1I4Jtr+sU0PMW3Yo/cV5KRp7A1Gz3bsCV3w9vb4dp8QAZiQex7zjFN+kbranYDcLWyJ/CCZHHIO6BB7n7PerdOumw40hRLseFsKuPwyASPt9qXex3UdSytb1inemBdA8LxE5Xw94Ef6STSrx2pLVVL6lMVYg9leom3baUFo29+4EFCWa6SSFiS2Y2/9q54pJ7Q9Yvapb1oytpbpZHM+8YjfhcQlsASJG47hnmvVtZbRlIyfLmPL9CaRa7puyy1uzfFt2x725LPEjMhgxYDAM+VNGW2dRq5PrJk7Z5Pa1LDVWL9wkW7F6wqYJQWhbA8KgSNpw3r6zXp9hbJd2ksDkwpOccx255FIPbTQHUafbb1TXNQlobgpVN6p4XK4wS7Cc/i8hVl9lev/wCLs/FF20Ql1cNDRyGgbg3MwOD5VLXU6Ta4w/8AAJWlYd0zSDaWLfiJXwlWgwfPPevBfbKyBq9SOYu3M8Z3N+5r6HVTjxfkK+dPatydXqZj/wD2uHHaJj9afxJbpPBk7K/eHigev5gGhrmZ/nYUVdGWPfA+poV+D88ev8FeiAhJrK3Fbn0oGPSParTaRU072zdu6d7p984AJ2A7ks2XuAFAg34hSd24zK1XrXTgi2mtapfeOGIthXDKrYA3BSpJUtIBj5zgjVakXrwW6u2xbPu00+51VNwP4geVZy0mSTziRXDdB914vf29ispVSy3DMjsRtjk8QeDNcKaikmxG6INZp33TeIum1/lyCLiC2d2RcRssrvIJkSRMgRT7qXslp/euLYugXH22I93cG7bItk23dnG4jxAcT3XKBevC1etuAtz3cgKJtqVzAYpBYmTJJOIHaKdaf29UH3XurK2naXw23zAK7tsAnkATtBPJky3umjWSezvsddF/SM3urDC7vFx3Q23VSpXAbxNIYFQZIcExzXqHt17u+hsvZt3tsCYhgczsYZUkY7jPevJ9e3udMy2XG28oW5btqV3KrBtzA7hyI3zMHyplY9p9UQ/u2Q7Szi8EuyrBCoCiAqgAkgkQCJNdOlJJPdRui8Xv+HVj/AWbDXW22ZIuGDO9t8e7+F13xCGZ7ZM0f7BdJ1OltNY1AUhIFq4rDxWzubYVOUKEnHHixMTXl2j9t9TbeywYv7hYNtmdrZO0qGYKBGGGeZEkmnXSf+JuouSHvoIJJYWCxMknGdigDAwSQPrXmT05qLM6R6/PrWyteWX/AG61BIKXbjx2FlVU/Mg7qI0/trrXIi08RwPCD6ywaK52qE3o9KArNx9fp/Y154PbHVKY9zd3HsWUj81HahtZ1XXXkdvdhFAMszoBxI8PLecCea0Izk0o8hTt0emNqoE7sHvOPzpbc0emvXFuQj3EMq4PiUgRgqZGK8e6brLz2TI96obJZmwSBICyMTJBjvXBv3LZBTwH/scn8pIroktWL2uT/PqCT2uj3B9OhQIQCigAKRKgDAEHn610FjAwBjAArxX/AJpqiP8ANe+w/wDNo/I0r1t8k4ZvUEn96m4Sm8sG89/DcTWT5V4N03r1+0fBdYehLEf/ABp9c/4ialZ23lz5Wjg+Y3+fPelejJG3oe+3nWbwLW1JVTHBjGRz5kgmlXsJ7TKmqTS6dnu2mTdfZlhUuhYJVyQQhfwywEnaBODSnW+13v0ZL/8AmA91S2jd/wAe3dyf1pDprItOX05uWyRBIfJBIMEiJyB9q9XU1Izhsp8V8BlNH0Hc1IX4jGDyfLJgd4FeRf8AFvXXV1Nu7beLYtBZBxvlm++aD0ftPrrbe8W7cM87juBwF4PoO350D1kXdZHvLiYEQPd2vWcRJk8mo+NHS0f1Sbv7AU6Yv/4eak3dW9p7jKdRauWlaN3ieCBHIkjkZr0f2N1NjS627YVkAXTWlu3C0Jcvo7AlWYgEwxGOdpxXmmk6OdPdV7VxluKfCyupgxGGFW7p/tTrFWGeyyr2uLbyPKFWSPlT+RqqcNsex/UxR6/auq3wsGHoZ/Svm32kf/8AKvyeb1zPzavU9J7X6gEELoIB5S4qn7bpH1ryXrUm/cJySzmfmTwRjzqPhxqTDF2AAyBPc7j+dCsMD60RqEgkD5fT+Ghrh/n1r0hiOc1yW9K6Fb2igYNt3QJJGeQDJz6kEV2NSxYT8PlJg/z5VELsyR38/wA6JTTFtu0STjAMn5DM1OrJ2NOoabTXbJul0sPv2pZAdvAoXxO4BLEktJjtxkUlV7atBAYcfDj+p+fNHano8BfG6EgAi4uzxTmJ5WSMnzPFZren2lQDxm8GYOpgrtG3aVdZUk5kCe1KqY1LsN0zbbG4lfddlF1SxgiQbW4sBjuIrnS9cv2bcWrhUOSYUncMD8PA+foaFdFS01wLtDEqq7pB3AiQpMgATkz245PTXG27rBZVtpLFmB3GSNyWyI4Pw+IiCZ5hHFB2rog1eqZ394xG8mTmCx8yfOpF61cUkrtTdztAUH5gYPNQ6rdeO9pZickqBMeRUQcVFdsyYGI+L9+PKttVUxaQx0ntDfVtwLMRjA8PPp3qw6P2wvOFa6yAHAUxPMcbpqiJfggBQ3zn9Joy3aYttAlgcBZJk9xzQnoQa4DLTVFz1ftJYbwbAWHmv/8AW+Pypt0nVhbB/wBAIZR/5gzJ+YqkJ7u0xDWpuwFCMS2ZUyYMDgggxye/HKe1F62HtqFCkzESBAYeHngnv5CqeLGGm3Q0NJ3aGvVdd7gAJgM8ZzEgn9qDXWOp8L/v+RpRq+p3LqAuwjdPA5HpA9aL6c1y8dlu2114mLakwJjPkJPen1oqbwbV0pPITf1zMZJz9B/9QKj96TyT98URr+lXbUBgJMztDPDAt4dyjaxhScEx3jNNF6NZtn3l29be2oO6ylwPcZwisEUpwJYy3A2kSxgVD06OdQYnFwAdiZ5lp/pUd0kCfPjP9f1ovVrpd0mzdRCg2qLoJZuS5cpw2RtAHHIiKB06RaMNZcXOd6tvtriWO3gduZMzFNGKfY+yPvO7PWkC4Ck+qjj5tj7Ca61fX3wCw8RgRtAHHMCQM8+hpfptHpmba73EI/EArqY52pAIkcckRkeR/WulaO5eVbTNp0VfGbhe5LGI2IEDA9yCYz24o+jC7YdsCDSaw3CZbbmMnyz25+gomzqnH41EH/WpPpINQ6H2VHe8NkGWTaZI3ZUbt+0KJJ2zmIyDQnTenbmQJdLbgSwFtiVjtH/UHqDimlpLoDjHoNfqDOYMntwP2yaiXUiJnHH9s02awi6VfgKhiAxRFZwxAYzulWXEL2g+tBafpmmKqWvER/2kkheSSo257RODlqX00LSOFugjO76GP2ofqFuXjPw/0n9TTjrNvT6Z7dpEuE/iLMDMthRAA+Hkj+tK7xHvJiITH1J/pRhHa2U0lyBayzyfkPrkn9qXXrUR/POmupt+oJWDn6zj6jPpSi+xLTM8gf2qxVnBWKyawjNc7v5FEUKYNt8/2+1bG9VDAttmBDEQ3ePX+oqW5aAdhuCkHgyCI7Sc/lXD34AHYZUHInz+9TJl46L15bGnSdKt/VIbm67eUm3YUAbSVA2s4AJM+LjJJAqt9a1sX/e29wmHIcCQxy0IMBSZPyNC2dcy7cqfxAP8G/zK8PGDBwe45rptFduktuN24zASSD2yzNOPUt5yaWn2HkFRgWIOFIzGfWAJJyRifrUltvEHxA4DS2PIg0DeDDJEA8HMH5elS/4jECT6z+3FFowbZ7B3YKSBiBEkcz8I/kVq/cNm46qTHBgxuHMc+IfOtL1EGz7ooCd+7fkmADCATAEkmeTPpQQlmAPcgdzH2BP2pUsmDl1G6WYjy2jb/v8AlWkvFGhG5EkCR6wYPl60uut6z8v711bUR39DP3nH9KesGToL07EHcBgcmJAH6UTqSWtyrbtxJc7SCMhQCeD5/ShFv9gBHec5HeuLF+SZyfIcGhXY6m0qDtPpfeAbQiAyBLAA7RLEs7QD6evyljqr727aW02IyhVItyXuSfeSziQSGC8HGAO8K9PqEyHEg9omfzEGuV1cMYYjuJ7HESBg4xwZmlyK23yE6jrl8wjsG2BlUMq4BEGScyfOZn1rqx7UsLdy3stf5ir+BfCyAAMCxwxEzEyWNB3X9629y7MBJETIBGPDG0RPHFB3rQa4xQbUksFJ4BOBJyeY/k1RZWRR9qNdevJbgjaVCBC2AUWTlzGTubHBaB5Ufd9mr1kKr3LaByo/CxAYLeUlTkLEZBzxODVbu6HdcVLZmYxuwCBnxNAkwcDA4k01udOa5c9211CbQMu7NwB4UDOIIKr4VAHxD6JVMAMCsPuA38hg4VR4udpM9xwcQcV1a6cxW21w7t/iCjD7d0Axt/EAdvznynegvreZUusVtJ4U92iM+5idshoLDn8uJmiupdOOmVrd97gugRatTG0bs78ehAggys8RL4NQBqDctsyruAuAEic7clZI7QcjAnkYp/f6rZTRDZ4nNwgyhACEQRJyZMklSPyzUNHrtrgnOc8EEeW1hEfOius9bS+if5e24J3sGMNIGfdjwqeePQUVF2aiXU+0bM6OoCMp3bgWbxR8RFwkTipG6vuYG4Bd2mRBhOAI2gABYHAAn0mq/uJHpj710jkA+XH8FFo1Fr09+wWuOgFhCNqmWZRc8TAkBtykYIgnKjnNBXb2cxO1RS/pb2oZrhPvFZWRcFXAPiVgfPGeMHmi77T5ZPr/ADtWaKQ7OdVencexWPkDNLrmTMYJx8hzipHvcj0A+kk/p+tQFpYeg/vRGbNd6hJqY81A3NZAC7qSZGZ7n9xmtJc2sO/89a3WUiJDLV6Z2srcbZtaBAn85wIiiLCzYuOhLbMsHED4kUBdh837k4FZWUgyFmquNcO4sRuY47D0HcCoL1nb8h/tWVlMgJnLyMdz3ruxcZCHRirIQQRyDxIrKysHoGvP2rczFZWU/QWsEhMR61ItwqIGPlWqylBRiGabWegOyFpXHz9fT/tNZWVOToUzU9HZbTO7DwsUG3zC7p4yIIFKSzBYnn0H6x6VlZTReaAmNdF1R0t3FQKoOwFY3Kxzlg05wfMZ4rRY27du8gVS5YQBxDNwWnyPlAisrKMh0THe5GoUhG3gLGNjST4cfD6CINRdV6i2quG5cd2YjJYgksFCzMY+HA4Ait1lGLDIWjTQgBjvEc59agGnztPlWVlUjlsRE+l6UXJ2kcMxnHCs0Y+Roe5phvKjtxWVlBsKOrWmlgB/IM0XcuHdHp/WsrK1jxA2OD6/2rlT4j9aysohRgH8+1Qmt1lBGP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data:image/jpeg;base64,/9j/4AAQSkZJRgABAQAAAQABAAD/2wCEAAkGBhMSERUUExQWFRUWFxwYGBcYGBgYGBoYGhoYGBwaGBUXHCYeGBwkGRoaHy8gIygpLCwsGCAxNTAqNSYrLCkBCQoKDgwOGg8PGiwkHyQ1LCwsLCwsLCwsLCwsLCwsLCwsLCwpLCksLCwsLCwsLCwsLCwsLCwsLCwsKSwsLCwsLP/AABEIANYA6wMBIgACEQEDEQH/xAAcAAACAgMBAQAAAAAAAAAAAAAEBQMGAAECBwj/xAA+EAACAQMDAgMGBQIEBgIDAQABAhEAAyEEEjEFQSJRYQYTMnGBkUKhscHw0eEUI1LxBxVDYnKCkrIkosIz/8QAGQEAAwEBAQAAAAAAAAAAAAAAAQIDAAQF/8QALhEAAgIBBAEBBwIHAAAAAAAAAAECESEDEjFBBBMyUWFxgaHwIvEUI1KRwdHh/9oADAMBAAIRAxEAPwChWztJ/mK5vEQSRxwe/wCXND+9kCibBkZpaIHGnvEGV+uZ/XtRCbcliT28hP27cxUb6MZIInt2qfQ9SZAyboDAgqeIaAfnwPtQ+RjvS3AMgmR9P0yKt172t36JbSFhcU7TLEqbZVvhH4ew586o9x4mB9D+feurGq+4otWFNrg9O6J1MC3p7SlmuXASQWJVFAJCgA89yOxY+VWT3GbXMkkT5GewIn15FUH2OvIHa6zhGVdq89wwndwM1eNLrWY2lPiKnxsQDBbIAPnsIPyIoxRdO0RqIQwce9/FI8RB45xmaMugeLcv+qYOcHyOO/n2NDf4xTb8VuP8+IBjI7+L9KIO/e8MDzC4MGe4PY04Tu9ENBjzHH4R5YOINJ9TdWSNvuzDyolduQCAjYEHP1plr7+2ZXwwxL5UCF7j7j6VUbvtZmGUthiTuDAk4nIzgd6KEk6CekBTrjvbhRjOcCR6edN3hlusYZtyr4ewW223xHMARI8warPRurKNVvAQSAJuNtiIk7hImBFOv+YoVe4W2e82qIMzstEbTtEAGefX0o9Fdya/PeHWdQd3hfd8Q8Y53XTjP+oEE/WtKhhTsjIwOOZ3Y8uPpXdy6WaJS6Du+GBg3j8J7FiZHo1btQFXDIdwgc7jn7A8VkI+DrWH8UhSScjgwzz9zP0ineofxSZXaJHkf8tpkenPfIpH/iS3hNqCCfi4wzDB9Jjk8GnuqJloImDAPBOxvvn5UexGc28ngN6953Wz9u/0pfqb+xbg+Ee7IBOY8IABEZ/tRijMFccypx8aQIznEz5ClGut/EFB+ACW+E4UAH1/vWnVZBFnGmabeBPOO/NWLpiuLIZSZ3fMmdoCkffPakmj0W1IcwYJIEyJmB6GmNi7tQhHKkmVJ5nGBnK+hAmvO1/Jh7KZRIG1gZb5tLnaoBjI3nxQFZiRIIMTUV5Vg7jyQIHBMMYbmM+f9iV1N5bfuAciBGCW2nuFOYngcCgVuuAFEGSfFu8axuPwjtA88EigtaFbU7/cYWdU0ZZLwLk70cESFCFUyMjBYhBtxj1ryC9bxPp/P1Fer2tYTbJV2k7pX4xjI5OeCcDJHcCD5oLUr9/yCn9q2nHa2hlkTXhyPX9T/ah7hkn6Udr08Rjifyxn7zQBqwrIkvlZg8gg+oMSD9hRNnqhVQAiwPMT+dBGsmsZNrga+8AmOP5511aQ4zn96E31NbJq5zBpBAO74fStWUJAzxWLdlYJqMXtpI8+39KVAO9RfDH/AHqNWngwfyrdy0YkDETURUjP8+9MjDvp93MkwB3B/OO4mK9J9krp22kDklQWcbwZ3N3AOOODn7V5PZvEirN7O37yXBcsoHCrmSFAngknvMY/3oXXI0WelM91bfjAY++Ayv4exxH4u9c6m5am5ukY8RGcSYgedI9RrL9vTbrG64RdLMyyRtgnIUnGJ7Ukf291MSUTa0xK4yZwZz9aZSi+GUcqHvtZqmjwXAqN/wBMSs+EGCAeOD/7VQHc5j5+eKL6519tS24wo5CqcAwATnOYFAWrpE5ORB+XlTrgm3bO0umaM0/UCs9wRGflH6UFau5/rXcHMwQYg/MHjzAiKNGRe+i6z3gUm2FAMxbkQDeyVGcgnaB8qcaW/IXaZyJLfmBPlz9aqvs5qlRADc2kMCPMEODu9YGY8xTPTddSUUndBB8ogSePiyF58qCKXgsGpUFRIZgDg5/1PyRIOIJ9WprrG8bQAxUHH4p2Nx88Cqdb6+XeCGVC2HgifExg8YO/yHarCuuW9ccrBGRuUwRKbYPYkkwBWc4xy3QvIXvg5DKZgRnG9R38+PvQ6wFLFiZAIDYBIt8t5fnBrL98JJ3ELIJyCILEGMgSDA7+Vc6m+W7nIiSJkxJIIByPED5EV53l+Smtkf7jRQBf13jUAwSBmSZ/0rIJgNtbA5+taVST8QwRJCwwxIBmdsCPXPacEbLbXQqkgrbklSuIMZgSDEeXH2G1PRDcteJiAryGXb4lIGJIMjHcnAjPbypLPND0TsUYnawdrSwGgrLmI8ZBjwtP15pdf6o9u4oygMhSktNwLnwLEBSJxiBxmitFoA+FA2KfCoADEMMiQMGYkkSJHzrkhkEjdMcqpQbVDfCR+E8SCc8kYoxbj1+f8CTXW3W24DeKDtUGWHJaSrGFJny7GK8nGmO0xBHHyLSufPI/I16l1rVI9lTvKmCxBPZhILMsAGD5zmqNp9PNgTGCB5ZYrjPqK7dCblbbvgpBWVLWqCHZhJMRnvIH8+dKb1vn5kflT3rVnYT3Ez6cGPyH50lvYHI+n25rtQsgJhWAVtv2/SsAFEQlSj7ZPPP87UFckGp7IxmrM52FuRtxwTmo1YHMemajY9vPNcAUDB5huMHy7GuTaBwcGe38zUVp4xz88Vw1z1I9CZ+5oIAZbsRxnv8AqP58qZpryLe0YJ5IwIHHHee8/rSVHI/ejLN2QZzWavk1jTQ9YuWvEhJ9Pw/rngUZ0y8LwvG4bZYqdm9uGPcD4mwMCCOOOarS6kgw2Pyxjy7VJb3KdwM9/WpvTXPYyZ2tps94+1ZvweQR+tO9Nat6hbdtCi3IgwoTd6BohjGIMcClN/SFDBB78x2MfXNXhNS+ZqIVuZ5oj/EMRkkmhJrq3cHcGqAGNnVFRPf5/vXNvqGQeCP5OKD95HqKh95JnihQB03W7v8AraPnUnT+u3LZEOVEncRJmcElSYJAmOKTLJIAye2Ka9AZBfU3CoA43JvWe05EH17eVRnGNO0Mj1HT3gLOcgqPESxBY7ZGYx24z+VBDqRMMIQ4XcRKGZgbvwifl357R657jRbttsKAkkwYAnsxHiMkHmJ44qf2a0RRLizdTK3A0nI3NABgZ2wYyCHJyBXj7U8l0gvS+8VyLgAQqGmQPxTndEwOewip7gOWlVQA7txEDyJEAZHbA9BQl7rgGoZWkbQIEQIJxuB+EhYyT3PGZj6nsKW1QkguCPXImSBChmjOMD1NSlH+rgbg308e8W2V3SRvaJyoABHGBwYUZOJ4IHt673IW2XzcVsIRtEAeBVWdzFjGPPtxUfV9QyNIAKiDAjYVIAgFZEiT2Ihu2dxmj0H/AOOS6gj3h2Y2FEMSJHiyQowAxJOBil00gEes1MBLjEqzT4UAnaBhdzKSFUkyY5PxZEVPS6gKGHopz6vbjHb4TROpDSslkAZiJ3khcEGDMlgOIjw5xxX7+r8TgRhQJHo3OMcE8V2aObKQZr2k0oa2rcHfxwSChI/PH1qmapYn5n96vPUdSDa7kW7pZoBMKFYKDAgSQB9qqXXbG0x35b0JjH5E12RDP3ietg1pu9ck05EY3Vk1kxAqQL+WZ/pXF1cDyqpznJ5rpKjArYjgxRMS3Ggf3/KhSZNSXRPrUaUVgIQjkUx0Rkw3fypUKKsPGaDBQVrNGFuOElrY4aPPsSJA7j1iorV7kdjx6U06f1faduNpyYABJPOe5ih9ZoHa47oqlZkkQFEgt3I28H647iRFtumGjvp+hZn8JG6CRnOM/wB/pTvp1ou7e98RCQQSG9FH/bB9ePPAquaTqNxfCGgA8QJ+UxJojVXWJ3GCPn+v9qajIb9U6OwafdG3bALFyGAg8eE/D2XicyZJiq+yYwDE8+vlP7U40nUriJKOS23hj+EQfiJyBERGZ8zQep17PBYKoX4VA2oPkgwCTzWjawF0Br5Vv3YrHvycQPMDj7dqk05UsATExnJA9cVQU1baPSKls6phMEzPPeZmfnPfmmHVenLbCFWW5uE9gVOYBEysgcenyq/9G9lrVtFKC3vAAyA7EsZVg5QETjG0EbecljyautGKtodRE/s62s1cGUKGVZ4AKeHk2wBMiIkQZ+otXUL6oLWxzw0ASxcDux5aSF7ZkxiKy7qr4DINvuwsEz42JEFVUSIJHOeTnijLekC+78bTbhW7ww2eHd6BdgiJJ7k15zaeUqKxwJV02+LjG2oLSBLHdGd4OAAJ8ok95FGaDXOwbcLe25CjaGcvIBBJCwAcCDjnypV1xbxuor3AqbZIF0HwqBLHiWIBIXOFHflRo+tC+dm5baom4O8uykgDcvEPtgZB+HFBwadmsY/8qvAMof3ksLdtQNwlVBAw222QhbJkZ5EGXGn1YZVVWkJtC7VO4FhG6IjaMjjg981Bau21AsEbmuIdx3QpyoKmCRumfCBkhjQotHTksw92MQQdpFuMBpJY+QUQBHOK5pNS4CQdb6iCFXcykHAO6TkQUC8AeuOcVRHYe8u+RyBmInjOe9XHqOsLA23Q++2EqSMIWHMcrLRJkwo4jig6i/BJJ9D6mM5+f610+HGrGRvXNzImBg+R3cjyIgUr6nb8RI45+kCJ9aPv3Nx5EHcBn0H70s1F6QRA8UCc4g/2r0EZgBFckV0xrRNMIHF4B/IipNKm5CZ4OcY9JPbg/Y0GzEA80R07qCpuDLIbB+X+8H71V3WCKRxceMfWuVu1EfSihpoxGfWP0ms3QKOrN2Tmi7ejtNJLFOI8vUsYx2qC7eZYBMqIwDED+vzqIahj3ie2YrnnJt2mFIlu6YSdpBE+v7isCkDz/SovemYPaunufn9v96tp7qyBkyXK0OpXNu3cQJ4BIH2GKFZyDjvWg9WRg6zqdu2RMEHywJxPrPPpRg6mpDSsEjwwYgz3xkUomul+dG8UZDi715ltrbBUrM5S2Wn1YrJ+pxxS27qyxJxnsMD+1QutakiskbkK95uIxtwPP75PPesTB5ocXDWw5pjD7p3U9jKSocqwZd2RicEYkGfPsK9F6XeuXLbNqLdy2pEs+1LARVYbUViS1yI5MAhjgyK8ksNinvTvbG9bYK532wMJChFJjxBAsGDBiJxyJrj19Nz4CpF76n1z3dy2i3v8h8vcTbuDNB8JHhBMjJJgfQE7rHVNPb8DAN7nB3HczQu3eceLK8gcZ848+1evOouybjPbLT4iyLvaJYIs7ewlR5VbfZj2d2KL13eHI8CFyGh125twPLgYHHauKcFGOSqYoGjv3m3eItAyx8RGT4lbJkBhJn9Kn0/sS6M9wXUVUkD4W3RONrESfhx6+eKt1/XpaUXCJjcFncADuzyQpIJOMcYPNVvqPVldHbUGASdoEwBnapXBbJgkE+I9hEyWpJ8IBnSuqPqLjWtrBseInxZgLgKBbxktPYQDxR2sV9TZBU70J2w+yFWPikQdzQpyJkdsSd0nUWxaW6RbAKqWusAMkECZMgE5+RGa3pEDEuhfa6h1CkRwPCABKqZBChZ8OZmKhN7fYVDIp29/fMm9sEbWnYcAALEmANvAg4HlhN1HSDYCJJMEn5kkn7RXodzods3du0BnAUvHiTIJIHwhiNywD5YHNUvqygIQfwuRzyBuj9Pzrq0HllYrDKbdYrx5sPp/BQxO5okSfUcnz+9MdfYyf/Jj/wDtH7UpYYnuY/k13CMedW9j/wDDWd926NzfDbC5Y/Mn4R3MelVoqfKiNZq3uuWdizQMn0/SoRcPmfzqWjGcY/zJW/lRsdBW4zUD2TJMEZ8v3p1Z6coJFwtwYiIJ7YIk5jyrL142227lK9wOcgYIJ5HGPKrvVrjJAS3bRHb69q62kEESM9qIdSCSskepxBrlPUZ/nas5ujGidzSTWjzUptD5ViGOwP50unG8gZEea6bkVKLQImtAsBgR3/h+tdIDRbAx+VauISZjB4PmaKEwJB+4H3rZUjjH/t/Q1kYE2MORFS2tKzBiOAJOQOSBgHkyeB6nipdLbn4iQPQf1rHBHDE+hFMAzS24J3D5VNc0IMwfp3/tWWlJ/wBqITTNOEaPPaf0qbbQQW0ixEZ/eok0JM5AgSJ75AgR3zOfI0y1mkONqvxzBn9BUFvTGfEHj0XP70VI2SBbRUZj6c/WttYZuP59KNfR/wCmfrM8D085rdvp4Hc/kP2rWAsfszZuXUSwlqGTK3E3bgQSSSzYElhmIgKP+4eiayy1sKLQkcRwCpzMoeT5iBIyQKrfsPqhpdBdcMGuNdnaSMAKqjPqCxz/AKTHBphqOt+9ZEtkLcHicyu22BiQYwIY4+XJry9ZXMvFYO+tdMDWybgKg3WDIpUqqsWY+Ix4/wAQ8icfEarKLa1F0w5s28KBAWScNNwgeIkz3Oe3Zp7bddDXbloeEeYgEt4jnAII+GD3B78KOgafYq3m3C4XCrujb4ljeAT45JwcAbRzOJuNRbsdpIfWrpu3WIRbmw+Fdt1baEkL428W94JhduT3wJcNqAxYIABaUTcVjhvhKELkkAcz3xB4WXFuou23fEgqi+AI5IJBPkZ5G6Md+1Tab2YFpN128bhL8RIAkEFlYzuI7AcnvXPToAVp7rW2uOTAMBAqkkRIYEHJBZ9sSe5OTNeZ+0Tk3bhMiW3R6kkx+teiW1KodpdwcKAI2nxTtABzInJ7hapvtH0zIbPiIJmJG7zj1NdejzbKJYZUb7ghvkR9QSaT3hgUyvbgIPfd+39aB1B8PrP2rtEYExqMmu2qM0wpZNaqzAAjsN0mPInaJ+dC32B5AHkAO3qe/lWRIOOcAkwR8hyZE4zUKQBByY55Nc9E2d7MfX+fSpLehNzkgRzJjHoe9Qpc7FSR9jWrYI8oAmeMev8AO9Mqu2ANYKqD+GhRdIMiBUJg1qw5BMd/qfz4qqnXAKJLl9jya1J86592SR5101sg5q0ZpoBIrxU4vDzFBt2rAhpkYZIQe9d+5X/VH0/vS0Ia7900TmK1GsPFhT/1B/8AE1oWR2ugfRh+1L4NaoV8Q2NxZbteT/5Guk0F08XFP1pZbYjj9qntaq4OCfoB/Sg4sww/5Zd/1j7muW6fdH4x9zWWdTfjk/Yf0qdbmoJ5H1A/pU8r3GwW/wBkfYPVFt7vaXwmA+52VgVIbYpEGZHIiT5036V7GXbLu95lvFTNvaBBjgtMbYLDBkcGTApf0L20v202NZVxksVEYwJ2rgeIj79qtPQevHUIzwqsMFSDg4JKt6z3rzZz1k22kVVdHlHXum6gMzNbKycjkAz+EkkkDjk076HrdTetul5SfcgASpLk5B3EtIEbV8j4RjxGvTA82/8AMAaQAVEkdu5IAHz7edCaxNLaDXPcBnICnZO4kzAJ4yYI+57VOXkKS2uP1DQt6R0u3fBuG420SVVR7sAqFMowaSOMyZ/Ojuoa+0m5FIDsNwG4bpCs0nMZ8yI+nEdvpACn3AdRdJ3K87R4SZgiVz3jg/Kapa9gdWl73hIZFU7bc8AiCJZTtEZwDPpk1OMovuv9lERWurNdK2txXFwrM5nxZbk+H9BwATTDq2m3rY2j/ppjn8N0jj186gb2Dub1dSqrIb/NySZO0QsGCBM4PNSafVhbagkSkD0lWCnB8gxP/qa64NdMbT7KP1/R7NpGcPBxGSIJ8hBqs6m3Cjt/WBV169aZlW2qNgAkhSQAfGZf/wAdvPl86qXV7OQZG0AAQcnjt/OK6ovAJoU3BXBrt64iqExjuzx9a6jjP9a0XWcyD8pH51Po5YlV4gcQPP8A1GoWoK2RB7jsAYzPNdabTb5EgeQgksfIACPuRW9RaYMRyB9p/tW7FtSwBmO/fI7feipN5RjNJpVaQzEYIgCTPbyEY863YVR+Ijzkf0NcnUkHjIwPCoEfICK7W5CeucfpilywmC8FYRnvkfkQeflXRt48QicjEYM+nFCIpJA5JxHzMCn3SOkFiQykbceIEH6Yg/enWHkD4Fa2qKTTeHjsas1noiDtRA0CjtVfWQqEPTtFuTIyP70Re6cxt7QKf6awB2qY2q3r4MVlOgEjNat+zq96tBtVA1uperJmFP8AyhB2o3pvTULZGKI91UllINK5N9hTRmp0arAA/mKF92MUddEmuk0E0l+8NjXpvSgNP71Z3EkH5BlI/SfpU2h0bWrvkHED185/nNS9K1mxBbPrRWq1Q3IfJq528jqhNfa7ZdgjkRj0x6H6Cj9N1y5cVdwtlg2GZeNqlhiQMsR6YNTdcthgHH4jSO++0R/pJ/ShGrsLwWj2eW4Ldwe+97BYowI+EgGAQfEAxMH0iprnVLq5YFiFIkMewJ7zk+cdqq/spq9vu1BhRbX/AOo/erPqbk2588VPUgnIZSFv/NbVxgzN4oAi4u6I3ZDA4ImR5SaotzVwbqTug3fET5bhJ9cg1cLmk2jcBkqf5+Veb378XXB7sw+7R+gro8eHI0JOw17wbaGYwBEZg72XJ/8AYHIj86rXWUB92RwQc8SQYmO3HFHNqN208naB+rAfcCleq1O4KZz4oHlJ8vqfrXWlQzdoWMc1HXbCuCtUJDHTgkboDRJYCTgCZPpXL3gWxiRJ28znGMCtW7iqT4ZHlJAI8jHam/Q+gjV7xbuBHEt7so0bRAnfMcnvJ45zUMLIgs93GGBmAR2McgiururLR+HasQMD6+fn86d9TsG1pfdFwzLc3DaU+GCCCCPeCCC3MQ2RwaRLqxBQ2xk5bhgYjnuJk7fP5UE74MQ7ant6YlSQCcxzjgn9vzpkekpvsp7wILqht9zwoFacmJPIIk84wJmr9c12j02kfSW2e4q35FxlkFhtYxtEEDMHnJ7UFJDbcNiDofSRbTIBk7lMZAKjz4PNWDqelFrSLdLrbMmS4ILTG0LJJZQCD4UPPIil/UrotgRdXds3woDGI3QA0SY7iRQHT9Lc1duy4Fq1atM5Yym9z4DLqzeJZAUE4BLeVBK7EUXdBfTNStxgZRpG5WBho48VvtXOs1725LhFE+bH89oE+k1rV23a570raS6oKRYARWWCAzAkhTB7dgPnS28/vR/mNO04UEnMEZxAPeT+kVNUmLQx6P1Vn8TL4WMArGI5JBO6MjMdqeItVbT6PSXHEt8WfdtHMxKsMTIkCfpmrNY0RtIItsiNJWd0ET+Ent8sZqnyA0duKgZak3TWA1gEeyjdL0tmt3LkNtSMgAiSQIJJEfnUCirf0PWImgZWZFDXtrBiAShCyQCe3JPYAntTwW50PpxuVFQtWSSMYmKeWNJ4aRDS3jftmzYNwBSWYA/BIBzwOd3f4Y7mrYU2gAgjg5BEgiQR2OPKo6iayNspWJb1jbcFMTpAWHlIrnUICw9cD9f2rrUoSm0AkEgMQCYQkBm8OYAmo8tIMYtuji+fAi+RpR1YeFz6MfyNWjotqzeVSjm5Eg7UCohG0bAIB8IIGQTzJJmoeudLAtXDei2GBUMFL5cPAVFlmIgYHOeKmm/U2pWNsaZW36e9uzpbigbHVlcmd28AFYz8G0RMczJ4FPul6jcm09prvrGt09izYRyyvdK2rSAbi6mIfBhZZ5OflMUDpH2OwgkKYmMcesRn9q6NRWkwNUw3V4X6V491vGou+jt+pH617H7v3gAUZJIA9QYrx72kEai9EYusOf8AuPlT6Dy0FCz3hBX0iMfX9qAYYn5frNT3TkR6/lFQ3D8X85rrCCtzWwaxufpXNYA20DIVAuEbRdBI8QZlIKmHAYAKB5TLd8xxcvgGbQNtTO0byTGYDMeWjmMegqwaRtN/g7t2+WN922Iysx3L7vAYQEC+8CHcZJ2uIkSYL/SL1xEubVdGTcotDc4tqTbIS2RuQAzONsma5/UvAom1mlZAjTIdZ3efYgZzFGdBs6cOx1BYbMC2B4mYyIgjse0TnkUN1TpdzS3FFxNrQH2uFJzBhlE49D2o3Sddt7LzG0TqnjZcEbU8QJZVEbCqgKsA8zIiCz4ADW+oupLxAI92YBAj8QBMiduM9ooK1cbPlx98/tRdrXm4HW5OyWuHaQsXGEAi3IWC20HaJCjHAp/bHT/dvbazqbV50JV3YNaRipKkKoDsniGSCYg+YpW9vQeRFoephHBKe8UCCAzWzxAIZO/zBmvV/YsaZdG1/S2WZ7Yh/esD4n8RtQU2sGheIOQZEmaC3s82n1AS5ds2leFGptM7pbKkSfBwxGM4zyMkepdK111bVoJpXGoYCw73LR271QMHbx7jZ3E/5hLRJiN1TertykHcyk67rmidHDI+ndbw94EYM5JJkyRt2z2BJx5EUdovZoXrZV7V8s3jW+gLEgztxtEeE5HB5nysY9nrp1Oku6nRo8oFuPZJBtXTcZpuIGIuIVO1jkeJ+0Cr+lpVGFA+QA/SoS14dr7gs8y0fsBpxp1LpdcJcG4MoRyTAJTxeHtie3ejm9ptFqLzWB7xRb2IkujTtUqdsvtEAc7jJ+dehbvtQVjo2nRg6WLSMMhltoGE4kMokYofxEHFxp5+IbRSrum0+0wxB7SUnIxI952OfuKi6dobd25sBJkjxjgeAHIkjJBAr062rGcmvNv+IPWLY1enT3V17li4t0bW2q5IkKIVmYhlTPoR3plppq/1UNFbuEV/r/X10mpaw1p3AjMqp8XBUCQfr50X7UW3JtWrYdBbsve8QhlcwgZpHBbcMiCOJq9P1DRXEF++tpZVCWu2wT4lLgB2XxwAeJ4xTU2rbSwCHeBLQDuHIk/iGZHzorW9FeywXRTvY/2vtWrMXXaDZF1SANoEgMmM7jc3DPMY8qO9r/bCxst21vWv8xAwSRuk/CNpyvywasQ0lsCPdpBERtWI5iPL+tYOj2Wy1q1I4Jtr+sU0PMW3Yo/cV5KRp7A1Gz3bsCV3w9vb4dp8QAZiQex7zjFN+kbranYDcLWyJ/CCZHHIO6BB7n7PerdOumw40hRLseFsKuPwyASPt9qXex3UdSytb1inemBdA8LxE5Xw94Ef6STSrx2pLVVL6lMVYg9leom3baUFo29+4EFCWa6SSFiS2Y2/9q54pJ7Q9Yvapb1oytpbpZHM+8YjfhcQlsASJG47hnmvVtZbRlIyfLmPL9CaRa7puyy1uzfFt2x725LPEjMhgxYDAM+VNGW2dRq5PrJk7Z5Pa1LDVWL9wkW7F6wqYJQWhbA8KgSNpw3r6zXp9hbJd2ksDkwpOccx255FIPbTQHUafbb1TXNQlobgpVN6p4XK4wS7Cc/i8hVl9lev/wCLs/FF20Ql1cNDRyGgbg3MwOD5VLXU6Ta4w/8AAJWlYd0zSDaWLfiJXwlWgwfPPevBfbKyBq9SOYu3M8Z3N+5r6HVTjxfkK+dPatydXqZj/wD2uHHaJj9afxJbpPBk7K/eHigev5gGhrmZ/nYUVdGWPfA+poV+D88ev8FeiAhJrK3Fbn0oGPSParTaRU072zdu6d7p984AJ2A7ks2XuAFAg34hSd24zK1XrXTgi2mtapfeOGIthXDKrYA3BSpJUtIBj5zgjVakXrwW6u2xbPu00+51VNwP4geVZy0mSTziRXDdB914vf29ispVSy3DMjsRtjk8QeDNcKaikmxG6INZp33TeIum1/lyCLiC2d2RcRssrvIJkSRMgRT7qXslp/euLYugXH22I93cG7bItk23dnG4jxAcT3XKBevC1etuAtz3cgKJtqVzAYpBYmTJJOIHaKdaf29UH3XurK2naXw23zAK7tsAnkATtBPJky3umjWSezvsddF/SM3urDC7vFx3Q23VSpXAbxNIYFQZIcExzXqHt17u+hsvZt3tsCYhgczsYZUkY7jPevJ9e3udMy2XG28oW5btqV3KrBtzA7hyI3zMHyplY9p9UQ/u2Q7Szi8EuyrBCoCiAqgAkgkQCJNdOlJJPdRui8Xv+HVj/AWbDXW22ZIuGDO9t8e7+F13xCGZ7ZM0f7BdJ1OltNY1AUhIFq4rDxWzubYVOUKEnHHixMTXl2j9t9TbeywYv7hYNtmdrZO0qGYKBGGGeZEkmnXSf+JuouSHvoIJJYWCxMknGdigDAwSQPrXmT05qLM6R6/PrWyteWX/AG61BIKXbjx2FlVU/Mg7qI0/trrXIi08RwPCD6ywaK52qE3o9KArNx9fp/Y154PbHVKY9zd3HsWUj81HahtZ1XXXkdvdhFAMszoBxI8PLecCea0Izk0o8hTt0emNqoE7sHvOPzpbc0emvXFuQj3EMq4PiUgRgqZGK8e6brLz2TI96obJZmwSBICyMTJBjvXBv3LZBTwH/scn8pIroktWL2uT/PqCT2uj3B9OhQIQCigAKRKgDAEHn610FjAwBjAArxX/AJpqiP8ANe+w/wDNo/I0r1t8k4ZvUEn96m4Sm8sG89/DcTWT5V4N03r1+0fBdYehLEf/ABp9c/4ialZ23lz5Wjg+Y3+fPelejJG3oe+3nWbwLW1JVTHBjGRz5kgmlXsJ7TKmqTS6dnu2mTdfZlhUuhYJVyQQhfwywEnaBODSnW+13v0ZL/8AmA91S2jd/wAe3dyf1pDprItOX05uWyRBIfJBIMEiJyB9q9XU1Izhsp8V8BlNH0Hc1IX4jGDyfLJgd4FeRf8AFvXXV1Nu7beLYtBZBxvlm++aD0ftPrrbe8W7cM87juBwF4PoO350D1kXdZHvLiYEQPd2vWcRJk8mo+NHS0f1Sbv7AU6Yv/4eak3dW9p7jKdRauWlaN3ieCBHIkjkZr0f2N1NjS627YVkAXTWlu3C0Jcvo7AlWYgEwxGOdpxXmmk6OdPdV7VxluKfCyupgxGGFW7p/tTrFWGeyyr2uLbyPKFWSPlT+RqqcNsex/UxR6/auq3wsGHoZ/Svm32kf/8AKvyeb1zPzavU9J7X6gEELoIB5S4qn7bpH1ryXrUm/cJySzmfmTwRjzqPhxqTDF2AAyBPc7j+dCsMD60RqEgkD5fT+Ghrh/n1r0hiOc1yW9K6Fb2igYNt3QJJGeQDJz6kEV2NSxYT8PlJg/z5VELsyR38/wA6JTTFtu0STjAMn5DM1OrJ2NOoabTXbJul0sPv2pZAdvAoXxO4BLEktJjtxkUlV7atBAYcfDj+p+fNHano8BfG6EgAi4uzxTmJ5WSMnzPFZren2lQDxm8GYOpgrtG3aVdZUk5kCe1KqY1LsN0zbbG4lfddlF1SxgiQbW4sBjuIrnS9cv2bcWrhUOSYUncMD8PA+foaFdFS01wLtDEqq7pB3AiQpMgATkz245PTXG27rBZVtpLFmB3GSNyWyI4Pw+IiCZ5hHFB2rog1eqZ394xG8mTmCx8yfOpF61cUkrtTdztAUH5gYPNQ6rdeO9pZickqBMeRUQcVFdsyYGI+L9+PKttVUxaQx0ntDfVtwLMRjA8PPp3qw6P2wvOFa6yAHAUxPMcbpqiJfggBQ3zn9Joy3aYttAlgcBZJk9xzQnoQa4DLTVFz1ftJYbwbAWHmv/8AW+Pypt0nVhbB/wBAIZR/5gzJ+YqkJ7u0xDWpuwFCMS2ZUyYMDgggxye/HKe1F62HtqFCkzESBAYeHngnv5CqeLGGm3Q0NJ3aGvVdd7gAJgM8ZzEgn9qDXWOp8L/v+RpRq+p3LqAuwjdPA5HpA9aL6c1y8dlu2114mLakwJjPkJPen1oqbwbV0pPITf1zMZJz9B/9QKj96TyT98URr+lXbUBgJMztDPDAt4dyjaxhScEx3jNNF6NZtn3l29be2oO6ylwPcZwisEUpwJYy3A2kSxgVD06OdQYnFwAdiZ5lp/pUd0kCfPjP9f1ovVrpd0mzdRCg2qLoJZuS5cpw2RtAHHIiKB06RaMNZcXOd6tvtriWO3gduZMzFNGKfY+yPvO7PWkC4Ck+qjj5tj7Ca61fX3wCw8RgRtAHHMCQM8+hpfptHpmba73EI/EArqY52pAIkcckRkeR/WulaO5eVbTNp0VfGbhe5LGI2IEDA9yCYz24o+jC7YdsCDSaw3CZbbmMnyz25+gomzqnH41EH/WpPpINQ6H2VHe8NkGWTaZI3ZUbt+0KJJ2zmIyDQnTenbmQJdLbgSwFtiVjtH/UHqDimlpLoDjHoNfqDOYMntwP2yaiXUiJnHH9s02awi6VfgKhiAxRFZwxAYzulWXEL2g+tBafpmmKqWvER/2kkheSSo257RODlqX00LSOFugjO76GP2ofqFuXjPw/0n9TTjrNvT6Z7dpEuE/iLMDMthRAA+Hkj+tK7xHvJiITH1J/pRhHa2U0lyBayzyfkPrkn9qXXrUR/POmupt+oJWDn6zj6jPpSi+xLTM8gf2qxVnBWKyawjNc7v5FEUKYNt8/2+1bG9VDAttmBDEQ3ePX+oqW5aAdhuCkHgyCI7Sc/lXD34AHYZUHInz+9TJl46L15bGnSdKt/VIbm67eUm3YUAbSVA2s4AJM+LjJJAqt9a1sX/e29wmHIcCQxy0IMBSZPyNC2dcy7cqfxAP8G/zK8PGDBwe45rptFduktuN24zASSD2yzNOPUt5yaWn2HkFRgWIOFIzGfWAJJyRifrUltvEHxA4DS2PIg0DeDDJEA8HMH5elS/4jECT6z+3FFowbZ7B3YKSBiBEkcz8I/kVq/cNm46qTHBgxuHMc+IfOtL1EGz7ooCd+7fkmADCATAEkmeTPpQQlmAPcgdzH2BP2pUsmDl1G6WYjy2jb/v8AlWkvFGhG5EkCR6wYPl60uut6z8v711bUR39DP3nH9KesGToL07EHcBgcmJAH6UTqSWtyrbtxJc7SCMhQCeD5/ShFv9gBHec5HeuLF+SZyfIcGhXY6m0qDtPpfeAbQiAyBLAA7RLEs7QD6evyljqr727aW02IyhVItyXuSfeSziQSGC8HGAO8K9PqEyHEg9omfzEGuV1cMYYjuJ7HESBg4xwZmlyK23yE6jrl8wjsG2BlUMq4BEGScyfOZn1rqx7UsLdy3stf5ir+BfCyAAMCxwxEzEyWNB3X9629y7MBJETIBGPDG0RPHFB3rQa4xQbUksFJ4BOBJyeY/k1RZWRR9qNdevJbgjaVCBC2AUWTlzGTubHBaB5Ufd9mr1kKr3LaByo/CxAYLeUlTkLEZBzxODVbu6HdcVLZmYxuwCBnxNAkwcDA4k01udOa5c9211CbQMu7NwB4UDOIIKr4VAHxD6JVMAMCsPuA38hg4VR4udpM9xwcQcV1a6cxW21w7t/iCjD7d0Axt/EAdvznynegvreZUusVtJ4U92iM+5idshoLDn8uJmiupdOOmVrd97gugRatTG0bs78ehAggys8RL4NQBqDctsyruAuAEic7clZI7QcjAnkYp/f6rZTRDZ4nNwgyhACEQRJyZMklSPyzUNHrtrgnOc8EEeW1hEfOius9bS+if5e24J3sGMNIGfdjwqeePQUVF2aiXU+0bM6OoCMp3bgWbxR8RFwkTipG6vuYG4Bd2mRBhOAI2gABYHAAn0mq/uJHpj710jkA+XH8FFo1Fr09+wWuOgFhCNqmWZRc8TAkBtykYIgnKjnNBXb2cxO1RS/pb2oZrhPvFZWRcFXAPiVgfPGeMHmi77T5ZPr/ADtWaKQ7OdVencexWPkDNLrmTMYJx8hzipHvcj0A+kk/p+tQFpYeg/vRGbNd6hJqY81A3NZAC7qSZGZ7n9xmtJc2sO/89a3WUiJDLV6Z2srcbZtaBAn85wIiiLCzYuOhLbMsHED4kUBdh837k4FZWUgyFmquNcO4sRuY47D0HcCoL1nb8h/tWVlMgJnLyMdz3ruxcZCHRirIQQRyDxIrKysHoGvP2rczFZWU/QWsEhMR61ItwqIGPlWqylBRiGabWegOyFpXHz9fT/tNZWVOToUzU9HZbTO7DwsUG3zC7p4yIIFKSzBYnn0H6x6VlZTReaAmNdF1R0t3FQKoOwFY3Kxzlg05wfMZ4rRY27du8gVS5YQBxDNwWnyPlAisrKMh0THe5GoUhG3gLGNjST4cfD6CINRdV6i2quG5cd2YjJYgksFCzMY+HA4Ait1lGLDIWjTQgBjvEc59agGnztPlWVlUjlsRE+l6UXJ2kcMxnHCs0Y+Roe5phvKjtxWVlBsKOrWmlgB/IM0XcuHdHp/WsrK1jxA2OD6/2rlT4j9aysohRgH8+1Qmt1lBGP/Z"/>
          <p:cNvSpPr>
            <a:spLocks noChangeAspect="1" noChangeArrowheads="1"/>
          </p:cNvSpPr>
          <p:nvPr/>
        </p:nvSpPr>
        <p:spPr bwMode="auto">
          <a:xfrm>
            <a:off x="215900" y="-1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data:image/jpeg;base64,/9j/4AAQSkZJRgABAQAAAQABAAD/2wCEAAkGBhMSERUUExQWFRUWFxwYGBcYGBgYGBoYGhoYGBwaGBUXHCYeGBwkGRoaHy8gIygpLCwsGCAxNTAqNSYrLCkBCQoKDgwOGg8PGiwkHyQ1LCwsLCwsLCwsLCwsLCwsLCwsLCwpLCksLCwsLCwsLCwsLCwsLCwsLCwsKSwsLCwsLP/AABEIANYA6wMBIgACEQEDEQH/xAAcAAACAgMBAQAAAAAAAAAAAAAEBQMGAAECBwj/xAA+EAACAQMDAgMGBQIEBgIDAQABAhEAAyEEEjEFQSJRYQYTMnGBkUKhscHw0eEUI1LxBxVDYnKCkrIkosIz/8QAGQEAAwEBAQAAAAAAAAAAAAAAAQIDAAQF/8QALhEAAgIBBAEBBwIHAAAAAAAAAAECESEDEjFBBBMyUWFxgaHwIvEUI1KRwdHh/9oADAMBAAIRAxEAPwChWztJ/mK5vEQSRxwe/wCXND+9kCibBkZpaIHGnvEGV+uZ/XtRCbcliT28hP27cxUb6MZIInt2qfQ9SZAyboDAgqeIaAfnwPtQ+RjvS3AMgmR9P0yKt172t36JbSFhcU7TLEqbZVvhH4ew586o9x4mB9D+feurGq+4otWFNrg9O6J1MC3p7SlmuXASQWJVFAJCgA89yOxY+VWT3GbXMkkT5GewIn15FUH2OvIHa6zhGVdq89wwndwM1eNLrWY2lPiKnxsQDBbIAPnsIPyIoxRdO0RqIQwce9/FI8RB45xmaMugeLcv+qYOcHyOO/n2NDf4xTb8VuP8+IBjI7+L9KIO/e8MDzC4MGe4PY04Tu9ENBjzHH4R5YOINJ9TdWSNvuzDyolduQCAjYEHP1plr7+2ZXwwxL5UCF7j7j6VUbvtZmGUthiTuDAk4nIzgd6KEk6CekBTrjvbhRjOcCR6edN3hlusYZtyr4ewW223xHMARI8warPRurKNVvAQSAJuNtiIk7hImBFOv+YoVe4W2e82qIMzstEbTtEAGefX0o9Fdya/PeHWdQd3hfd8Q8Y53XTjP+oEE/WtKhhTsjIwOOZ3Y8uPpXdy6WaJS6Du+GBg3j8J7FiZHo1btQFXDIdwgc7jn7A8VkI+DrWH8UhSScjgwzz9zP0ineofxSZXaJHkf8tpkenPfIpH/iS3hNqCCfi4wzDB9Jjk8GnuqJloImDAPBOxvvn5UexGc28ngN6953Wz9u/0pfqb+xbg+Ee7IBOY8IABEZ/tRijMFccypx8aQIznEz5ClGut/EFB+ACW+E4UAH1/vWnVZBFnGmabeBPOO/NWLpiuLIZSZ3fMmdoCkffPakmj0W1IcwYJIEyJmB6GmNi7tQhHKkmVJ5nGBnK+hAmvO1/Jh7KZRIG1gZb5tLnaoBjI3nxQFZiRIIMTUV5Vg7jyQIHBMMYbmM+f9iV1N5bfuAciBGCW2nuFOYngcCgVuuAFEGSfFu8axuPwjtA88EigtaFbU7/cYWdU0ZZLwLk70cESFCFUyMjBYhBtxj1ryC9bxPp/P1Fer2tYTbJV2k7pX4xjI5OeCcDJHcCD5oLUr9/yCn9q2nHa2hlkTXhyPX9T/ah7hkn6Udr08Rjifyxn7zQBqwrIkvlZg8gg+oMSD9hRNnqhVQAiwPMT+dBGsmsZNrga+8AmOP5511aQ4zn96E31NbJq5zBpBAO74fStWUJAzxWLdlYJqMXtpI8+39KVAO9RfDH/AHqNWngwfyrdy0YkDETURUjP8+9MjDvp93MkwB3B/OO4mK9J9krp22kDklQWcbwZ3N3AOOODn7V5PZvEirN7O37yXBcsoHCrmSFAngknvMY/3oXXI0WelM91bfjAY++Ayv4exxH4u9c6m5am5ukY8RGcSYgedI9RrL9vTbrG64RdLMyyRtgnIUnGJ7Ukf291MSUTa0xK4yZwZz9aZSi+GUcqHvtZqmjwXAqN/wBMSs+EGCAeOD/7VQHc5j5+eKL6519tS24wo5CqcAwATnOYFAWrpE5ORB+XlTrgm3bO0umaM0/UCs9wRGflH6UFau5/rXcHMwQYg/MHjzAiKNGRe+i6z3gUm2FAMxbkQDeyVGcgnaB8qcaW/IXaZyJLfmBPlz9aqvs5qlRADc2kMCPMEODu9YGY8xTPTddSUUndBB8ogSePiyF58qCKXgsGpUFRIZgDg5/1PyRIOIJ9WprrG8bQAxUHH4p2Nx88Cqdb6+XeCGVC2HgifExg8YO/yHarCuuW9ccrBGRuUwRKbYPYkkwBWc4xy3QvIXvg5DKZgRnG9R38+PvQ6wFLFiZAIDYBIt8t5fnBrL98JJ3ELIJyCILEGMgSDA7+Vc6m+W7nIiSJkxJIIByPED5EV53l+Smtkf7jRQBf13jUAwSBmSZ/0rIJgNtbA5+taVST8QwRJCwwxIBmdsCPXPacEbLbXQqkgrbklSuIMZgSDEeXH2G1PRDcteJiAryGXb4lIGJIMjHcnAjPbypLPND0TsUYnawdrSwGgrLmI8ZBjwtP15pdf6o9u4oygMhSktNwLnwLEBSJxiBxmitFoA+FA2KfCoADEMMiQMGYkkSJHzrkhkEjdMcqpQbVDfCR+E8SCc8kYoxbj1+f8CTXW3W24DeKDtUGWHJaSrGFJny7GK8nGmO0xBHHyLSufPI/I16l1rVI9lTvKmCxBPZhILMsAGD5zmqNp9PNgTGCB5ZYrjPqK7dCblbbvgpBWVLWqCHZhJMRnvIH8+dKb1vn5kflT3rVnYT3Ez6cGPyH50lvYHI+n25rtQsgJhWAVtv2/SsAFEQlSj7ZPPP87UFckGp7IxmrM52FuRtxwTmo1YHMemajY9vPNcAUDB5huMHy7GuTaBwcGe38zUVp4xz88Vw1z1I9CZ+5oIAZbsRxnv8AqP58qZpryLe0YJ5IwIHHHee8/rSVHI/ejLN2QZzWavk1jTQ9YuWvEhJ9Pw/rngUZ0y8LwvG4bZYqdm9uGPcD4mwMCCOOOarS6kgw2Pyxjy7VJb3KdwM9/WpvTXPYyZ2tps94+1ZvweQR+tO9Nat6hbdtCi3IgwoTd6BohjGIMcClN/SFDBB78x2MfXNXhNS+ZqIVuZ5oj/EMRkkmhJrq3cHcGqAGNnVFRPf5/vXNvqGQeCP5OKD95HqKh95JnihQB03W7v8AraPnUnT+u3LZEOVEncRJmcElSYJAmOKTLJIAye2Ka9AZBfU3CoA43JvWe05EH17eVRnGNO0Mj1HT3gLOcgqPESxBY7ZGYx24z+VBDqRMMIQ4XcRKGZgbvwifl357R657jRbttsKAkkwYAnsxHiMkHmJ44qf2a0RRLizdTK3A0nI3NABgZ2wYyCHJyBXj7U8l0gvS+8VyLgAQqGmQPxTndEwOewip7gOWlVQA7txEDyJEAZHbA9BQl7rgGoZWkbQIEQIJxuB+EhYyT3PGZj6nsKW1QkguCPXImSBChmjOMD1NSlH+rgbg308e8W2V3SRvaJyoABHGBwYUZOJ4IHt673IW2XzcVsIRtEAeBVWdzFjGPPtxUfV9QyNIAKiDAjYVIAgFZEiT2Ihu2dxmj0H/AOOS6gj3h2Y2FEMSJHiyQowAxJOBil00gEes1MBLjEqzT4UAnaBhdzKSFUkyY5PxZEVPS6gKGHopz6vbjHb4TROpDSslkAZiJ3khcEGDMlgOIjw5xxX7+r8TgRhQJHo3OMcE8V2aObKQZr2k0oa2rcHfxwSChI/PH1qmapYn5n96vPUdSDa7kW7pZoBMKFYKDAgSQB9qqXXbG0x35b0JjH5E12RDP3ietg1pu9ck05EY3Vk1kxAqQL+WZ/pXF1cDyqpznJ5rpKjArYjgxRMS3Ggf3/KhSZNSXRPrUaUVgIQjkUx0Rkw3fypUKKsPGaDBQVrNGFuOElrY4aPPsSJA7j1iorV7kdjx6U06f1faduNpyYABJPOe5ih9ZoHa47oqlZkkQFEgt3I28H647iRFtumGjvp+hZn8JG6CRnOM/wB/pTvp1ou7e98RCQQSG9FH/bB9ePPAquaTqNxfCGgA8QJ+UxJojVXWJ3GCPn+v9qajIb9U6OwafdG3bALFyGAg8eE/D2XicyZJiq+yYwDE8+vlP7U40nUriJKOS23hj+EQfiJyBERGZ8zQep17PBYKoX4VA2oPkgwCTzWjawF0Br5Vv3YrHvycQPMDj7dqk05UsATExnJA9cVQU1baPSKls6phMEzPPeZmfnPfmmHVenLbCFWW5uE9gVOYBEysgcenyq/9G9lrVtFKC3vAAyA7EsZVg5QETjG0EbecljyautGKtodRE/s62s1cGUKGVZ4AKeHk2wBMiIkQZ+otXUL6oLWxzw0ASxcDux5aSF7ZkxiKy7qr4DINvuwsEz42JEFVUSIJHOeTnijLekC+78bTbhW7ww2eHd6BdgiJJ7k15zaeUqKxwJV02+LjG2oLSBLHdGd4OAAJ8ok95FGaDXOwbcLe25CjaGcvIBBJCwAcCDjnypV1xbxuor3AqbZIF0HwqBLHiWIBIXOFHflRo+tC+dm5baom4O8uykgDcvEPtgZB+HFBwadmsY/8qvAMof3ksLdtQNwlVBAw222QhbJkZ5EGXGn1YZVVWkJtC7VO4FhG6IjaMjjg981Bau21AsEbmuIdx3QpyoKmCRumfCBkhjQotHTksw92MQQdpFuMBpJY+QUQBHOK5pNS4CQdb6iCFXcykHAO6TkQUC8AeuOcVRHYe8u+RyBmInjOe9XHqOsLA23Q++2EqSMIWHMcrLRJkwo4jig6i/BJJ9D6mM5+f610+HGrGRvXNzImBg+R3cjyIgUr6nb8RI45+kCJ9aPv3Nx5EHcBn0H70s1F6QRA8UCc4g/2r0EZgBFckV0xrRNMIHF4B/IipNKm5CZ4OcY9JPbg/Y0GzEA80R07qCpuDLIbB+X+8H71V3WCKRxceMfWuVu1EfSihpoxGfWP0ms3QKOrN2Tmi7ejtNJLFOI8vUsYx2qC7eZYBMqIwDED+vzqIahj3ie2YrnnJt2mFIlu6YSdpBE+v7isCkDz/SovemYPaunufn9v96tp7qyBkyXK0OpXNu3cQJ4BIH2GKFZyDjvWg9WRg6zqdu2RMEHywJxPrPPpRg6mpDSsEjwwYgz3xkUomul+dG8UZDi715ltrbBUrM5S2Wn1YrJ+pxxS27qyxJxnsMD+1QutakiskbkK95uIxtwPP75PPesTB5ocXDWw5pjD7p3U9jKSocqwZd2RicEYkGfPsK9F6XeuXLbNqLdy2pEs+1LARVYbUViS1yI5MAhjgyK8ksNinvTvbG9bYK532wMJChFJjxBAsGDBiJxyJrj19Nz4CpF76n1z3dy2i3v8h8vcTbuDNB8JHhBMjJJgfQE7rHVNPb8DAN7nB3HczQu3eceLK8gcZ848+1evOouybjPbLT4iyLvaJYIs7ewlR5VbfZj2d2KL13eHI8CFyGh125twPLgYHHauKcFGOSqYoGjv3m3eItAyx8RGT4lbJkBhJn9Kn0/sS6M9wXUVUkD4W3RONrESfhx6+eKt1/XpaUXCJjcFncADuzyQpIJOMcYPNVvqPVldHbUGASdoEwBnapXBbJgkE+I9hEyWpJ8IBnSuqPqLjWtrBseInxZgLgKBbxktPYQDxR2sV9TZBU70J2w+yFWPikQdzQpyJkdsSd0nUWxaW6RbAKqWusAMkECZMgE5+RGa3pEDEuhfa6h1CkRwPCABKqZBChZ8OZmKhN7fYVDIp29/fMm9sEbWnYcAALEmANvAg4HlhN1HSDYCJJMEn5kkn7RXodzods3du0BnAUvHiTIJIHwhiNywD5YHNUvqygIQfwuRzyBuj9Pzrq0HllYrDKbdYrx5sPp/BQxO5okSfUcnz+9MdfYyf/Jj/wDtH7UpYYnuY/k13CMedW9j/wDDWd926NzfDbC5Y/Mn4R3MelVoqfKiNZq3uuWdizQMn0/SoRcPmfzqWjGcY/zJW/lRsdBW4zUD2TJMEZ8v3p1Z6coJFwtwYiIJ7YIk5jyrL142227lK9wOcgYIJ5HGPKrvVrjJAS3bRHb69q62kEESM9qIdSCSskepxBrlPUZ/nas5ujGidzSTWjzUptD5ViGOwP50unG8gZEea6bkVKLQImtAsBgR3/h+tdIDRbAx+VauISZjB4PmaKEwJB+4H3rZUjjH/t/Q1kYE2MORFS2tKzBiOAJOQOSBgHkyeB6nipdLbn4iQPQf1rHBHDE+hFMAzS24J3D5VNc0IMwfp3/tWWlJ/wBqITTNOEaPPaf0qbbQQW0ixEZ/eok0JM5AgSJ75AgR3zOfI0y1mkONqvxzBn9BUFvTGfEHj0XP70VI2SBbRUZj6c/WttYZuP59KNfR/wCmfrM8D085rdvp4Hc/kP2rWAsfszZuXUSwlqGTK3E3bgQSSSzYElhmIgKP+4eiayy1sKLQkcRwCpzMoeT5iBIyQKrfsPqhpdBdcMGuNdnaSMAKqjPqCxz/AKTHBphqOt+9ZEtkLcHicyu22BiQYwIY4+XJry9ZXMvFYO+tdMDWybgKg3WDIpUqqsWY+Ix4/wAQ8icfEarKLa1F0w5s28KBAWScNNwgeIkz3Oe3Zp7bddDXbloeEeYgEt4jnAII+GD3B78KOgafYq3m3C4XCrujb4ljeAT45JwcAbRzOJuNRbsdpIfWrpu3WIRbmw+Fdt1baEkL428W94JhduT3wJcNqAxYIABaUTcVjhvhKELkkAcz3xB4WXFuou23fEgqi+AI5IJBPkZ5G6Md+1Tab2YFpN128bhL8RIAkEFlYzuI7AcnvXPToAVp7rW2uOTAMBAqkkRIYEHJBZ9sSe5OTNeZ+0Tk3bhMiW3R6kkx+teiW1KodpdwcKAI2nxTtABzInJ7hapvtH0zIbPiIJmJG7zj1NdejzbKJYZUb7ghvkR9QSaT3hgUyvbgIPfd+39aB1B8PrP2rtEYExqMmu2qM0wpZNaqzAAjsN0mPInaJ+dC32B5AHkAO3qe/lWRIOOcAkwR8hyZE4zUKQBByY55Nc9E2d7MfX+fSpLehNzkgRzJjHoe9Qpc7FSR9jWrYI8oAmeMev8AO9Mqu2ANYKqD+GhRdIMiBUJg1qw5BMd/qfz4qqnXAKJLl9jya1J86592SR5101sg5q0ZpoBIrxU4vDzFBt2rAhpkYZIQe9d+5X/VH0/vS0Ia7900TmK1GsPFhT/1B/8AE1oWR2ugfRh+1L4NaoV8Q2NxZbteT/5Guk0F08XFP1pZbYjj9qntaq4OCfoB/Sg4sww/5Zd/1j7muW6fdH4x9zWWdTfjk/Yf0qdbmoJ5H1A/pU8r3GwW/wBkfYPVFt7vaXwmA+52VgVIbYpEGZHIiT5036V7GXbLu95lvFTNvaBBjgtMbYLDBkcGTApf0L20v202NZVxksVEYwJ2rgeIj79qtPQevHUIzwqsMFSDg4JKt6z3rzZz1k22kVVdHlHXum6gMzNbKycjkAz+EkkkDjk076HrdTetul5SfcgASpLk5B3EtIEbV8j4RjxGvTA82/8AMAaQAVEkdu5IAHz7edCaxNLaDXPcBnICnZO4kzAJ4yYI+57VOXkKS2uP1DQt6R0u3fBuG420SVVR7sAqFMowaSOMyZ/Ojuoa+0m5FIDsNwG4bpCs0nMZ8yI+nEdvpACn3AdRdJ3K87R4SZgiVz3jg/Kapa9gdWl73hIZFU7bc8AiCJZTtEZwDPpk1OMovuv9lERWurNdK2txXFwrM5nxZbk+H9BwATTDq2m3rY2j/ppjn8N0jj186gb2Dub1dSqrIb/NySZO0QsGCBM4PNSafVhbagkSkD0lWCnB8gxP/qa64NdMbT7KP1/R7NpGcPBxGSIJ8hBqs6m3Cjt/WBV169aZlW2qNgAkhSQAfGZf/wAdvPl86qXV7OQZG0AAQcnjt/OK6ovAJoU3BXBrt64iqExjuzx9a6jjP9a0XWcyD8pH51Po5YlV4gcQPP8A1GoWoK2RB7jsAYzPNdabTb5EgeQgksfIACPuRW9RaYMRyB9p/tW7FtSwBmO/fI7feipN5RjNJpVaQzEYIgCTPbyEY863YVR+Ijzkf0NcnUkHjIwPCoEfICK7W5CeucfpilywmC8FYRnvkfkQeflXRt48QicjEYM+nFCIpJA5JxHzMCn3SOkFiQykbceIEH6Yg/enWHkD4Fa2qKTTeHjsas1noiDtRA0CjtVfWQqEPTtFuTIyP70Re6cxt7QKf6awB2qY2q3r4MVlOgEjNat+zq96tBtVA1uperJmFP8AyhB2o3pvTULZGKI91UllINK5N9hTRmp0arAA/mKF92MUddEmuk0E0l+8NjXpvSgNP71Z3EkH5BlI/SfpU2h0bWrvkHED185/nNS9K1mxBbPrRWq1Q3IfJq528jqhNfa7ZdgjkRj0x6H6Cj9N1y5cVdwtlg2GZeNqlhiQMsR6YNTdcthgHH4jSO++0R/pJ/ShGrsLwWj2eW4Ldwe+97BYowI+EgGAQfEAxMH0iprnVLq5YFiFIkMewJ7zk+cdqq/spq9vu1BhRbX/AOo/erPqbk2588VPUgnIZSFv/NbVxgzN4oAi4u6I3ZDA4ImR5SaotzVwbqTug3fET5bhJ9cg1cLmk2jcBkqf5+Veb378XXB7sw+7R+gro8eHI0JOw17wbaGYwBEZg72XJ/8AYHIj86rXWUB92RwQc8SQYmO3HFHNqN208naB+rAfcCleq1O4KZz4oHlJ8vqfrXWlQzdoWMc1HXbCuCtUJDHTgkboDRJYCTgCZPpXL3gWxiRJ28znGMCtW7iqT4ZHlJAI8jHam/Q+gjV7xbuBHEt7so0bRAnfMcnvJ45zUMLIgs93GGBmAR2McgiururLR+HasQMD6+fn86d9TsG1pfdFwzLc3DaU+GCCCCPeCCC3MQ2RwaRLqxBQ2xk5bhgYjnuJk7fP5UE74MQ7ant6YlSQCcxzjgn9vzpkekpvsp7wILqht9zwoFacmJPIIk84wJmr9c12j02kfSW2e4q35FxlkFhtYxtEEDMHnJ7UFJDbcNiDofSRbTIBk7lMZAKjz4PNWDqelFrSLdLrbMmS4ILTG0LJJZQCD4UPPIil/UrotgRdXds3woDGI3QA0SY7iRQHT9Lc1duy4Fq1atM5Yym9z4DLqzeJZAUE4BLeVBK7EUXdBfTNStxgZRpG5WBho48VvtXOs1725LhFE+bH89oE+k1rV23a570raS6oKRYARWWCAzAkhTB7dgPnS28/vR/mNO04UEnMEZxAPeT+kVNUmLQx6P1Vn8TL4WMArGI5JBO6MjMdqeItVbT6PSXHEt8WfdtHMxKsMTIkCfpmrNY0RtIItsiNJWd0ET+Ent8sZqnyA0duKgZak3TWA1gEeyjdL0tmt3LkNtSMgAiSQIJJEfnUCirf0PWImgZWZFDXtrBiAShCyQCe3JPYAntTwW50PpxuVFQtWSSMYmKeWNJ4aRDS3jftmzYNwBSWYA/BIBzwOd3f4Y7mrYU2gAgjg5BEgiQR2OPKo6iayNspWJb1jbcFMTpAWHlIrnUICw9cD9f2rrUoSm0AkEgMQCYQkBm8OYAmo8tIMYtuji+fAi+RpR1YeFz6MfyNWjotqzeVSjm5Eg7UCohG0bAIB8IIGQTzJJmoeudLAtXDei2GBUMFL5cPAVFlmIgYHOeKmm/U2pWNsaZW36e9uzpbigbHVlcmd28AFYz8G0RMczJ4FPul6jcm09prvrGt09izYRyyvdK2rSAbi6mIfBhZZ5OflMUDpH2OwgkKYmMcesRn9q6NRWkwNUw3V4X6V491vGou+jt+pH617H7v3gAUZJIA9QYrx72kEai9EYusOf8AuPlT6Dy0FCz3hBX0iMfX9qAYYn5frNT3TkR6/lFQ3D8X85rrCCtzWwaxufpXNYA20DIVAuEbRdBI8QZlIKmHAYAKB5TLd8xxcvgGbQNtTO0byTGYDMeWjmMegqwaRtN/g7t2+WN922Iysx3L7vAYQEC+8CHcZJ2uIkSYL/SL1xEubVdGTcotDc4tqTbIS2RuQAzONsma5/UvAom1mlZAjTIdZ3efYgZzFGdBs6cOx1BYbMC2B4mYyIgjse0TnkUN1TpdzS3FFxNrQH2uFJzBhlE49D2o3Sddt7LzG0TqnjZcEbU8QJZVEbCqgKsA8zIiCz4ADW+oupLxAI92YBAj8QBMiduM9ooK1cbPlx98/tRdrXm4HW5OyWuHaQsXGEAi3IWC20HaJCjHAp/bHT/dvbazqbV50JV3YNaRipKkKoDsniGSCYg+YpW9vQeRFoephHBKe8UCCAzWzxAIZO/zBmvV/YsaZdG1/S2WZ7Yh/esD4n8RtQU2sGheIOQZEmaC3s82n1AS5ds2leFGptM7pbKkSfBwxGM4zyMkepdK111bVoJpXGoYCw73LR271QMHbx7jZ3E/5hLRJiN1TertykHcyk67rmidHDI+ndbw94EYM5JJkyRt2z2BJx5EUdovZoXrZV7V8s3jW+gLEgztxtEeE5HB5nysY9nrp1Oku6nRo8oFuPZJBtXTcZpuIGIuIVO1jkeJ+0Cr+lpVGFA+QA/SoS14dr7gs8y0fsBpxp1LpdcJcG4MoRyTAJTxeHtie3ejm9ptFqLzWB7xRb2IkujTtUqdsvtEAc7jJ+dehbvtQVjo2nRg6WLSMMhltoGE4kMokYofxEHFxp5+IbRSrum0+0wxB7SUnIxI952OfuKi6dobd25sBJkjxjgeAHIkjJBAr062rGcmvNv+IPWLY1enT3V17li4t0bW2q5IkKIVmYhlTPoR3plppq/1UNFbuEV/r/X10mpaw1p3AjMqp8XBUCQfr50X7UW3JtWrYdBbsve8QhlcwgZpHBbcMiCOJq9P1DRXEF++tpZVCWu2wT4lLgB2XxwAeJ4xTU2rbSwCHeBLQDuHIk/iGZHzorW9FeywXRTvY/2vtWrMXXaDZF1SANoEgMmM7jc3DPMY8qO9r/bCxst21vWv8xAwSRuk/CNpyvywasQ0lsCPdpBERtWI5iPL+tYOj2Wy1q1I4Jtr+sU0PMW3Yo/cV5KRp7A1Gz3bsCV3w9vb4dp8QAZiQex7zjFN+kbranYDcLWyJ/CCZHHIO6BB7n7PerdOumw40hRLseFsKuPwyASPt9qXex3UdSytb1inemBdA8LxE5Xw94Ef6STSrx2pLVVL6lMVYg9leom3baUFo29+4EFCWa6SSFiS2Y2/9q54pJ7Q9Yvapb1oytpbpZHM+8YjfhcQlsASJG47hnmvVtZbRlIyfLmPL9CaRa7puyy1uzfFt2x725LPEjMhgxYDAM+VNGW2dRq5PrJk7Z5Pa1LDVWL9wkW7F6wqYJQWhbA8KgSNpw3r6zXp9hbJd2ksDkwpOccx255FIPbTQHUafbb1TXNQlobgpVN6p4XK4wS7Cc/i8hVl9lev/wCLs/FF20Ql1cNDRyGgbg3MwOD5VLXU6Ta4w/8AAJWlYd0zSDaWLfiJXwlWgwfPPevBfbKyBq9SOYu3M8Z3N+5r6HVTjxfkK+dPatydXqZj/wD2uHHaJj9afxJbpPBk7K/eHigev5gGhrmZ/nYUVdGWPfA+poV+D88ev8FeiAhJrK3Fbn0oGPSParTaRU072zdu6d7p984AJ2A7ks2XuAFAg34hSd24zK1XrXTgi2mtapfeOGIthXDKrYA3BSpJUtIBj5zgjVakXrwW6u2xbPu00+51VNwP4geVZy0mSTziRXDdB914vf29ispVSy3DMjsRtjk8QeDNcKaikmxG6INZp33TeIum1/lyCLiC2d2RcRssrvIJkSRMgRT7qXslp/euLYugXH22I93cG7bItk23dnG4jxAcT3XKBevC1etuAtz3cgKJtqVzAYpBYmTJJOIHaKdaf29UH3XurK2naXw23zAK7tsAnkATtBPJky3umjWSezvsddF/SM3urDC7vFx3Q23VSpXAbxNIYFQZIcExzXqHt17u+hsvZt3tsCYhgczsYZUkY7jPevJ9e3udMy2XG28oW5btqV3KrBtzA7hyI3zMHyplY9p9UQ/u2Q7Szi8EuyrBCoCiAqgAkgkQCJNdOlJJPdRui8Xv+HVj/AWbDXW22ZIuGDO9t8e7+F13xCGZ7ZM0f7BdJ1OltNY1AUhIFq4rDxWzubYVOUKEnHHixMTXl2j9t9TbeywYv7hYNtmdrZO0qGYKBGGGeZEkmnXSf+JuouSHvoIJJYWCxMknGdigDAwSQPrXmT05qLM6R6/PrWyteWX/AG61BIKXbjx2FlVU/Mg7qI0/trrXIi08RwPCD6ywaK52qE3o9KArNx9fp/Y154PbHVKY9zd3HsWUj81HahtZ1XXXkdvdhFAMszoBxI8PLecCea0Izk0o8hTt0emNqoE7sHvOPzpbc0emvXFuQj3EMq4PiUgRgqZGK8e6brLz2TI96obJZmwSBICyMTJBjvXBv3LZBTwH/scn8pIroktWL2uT/PqCT2uj3B9OhQIQCigAKRKgDAEHn610FjAwBjAArxX/AJpqiP8ANe+w/wDNo/I0r1t8k4ZvUEn96m4Sm8sG89/DcTWT5V4N03r1+0fBdYehLEf/ABp9c/4ialZ23lz5Wjg+Y3+fPelejJG3oe+3nWbwLW1JVTHBjGRz5kgmlXsJ7TKmqTS6dnu2mTdfZlhUuhYJVyQQhfwywEnaBODSnW+13v0ZL/8AmA91S2jd/wAe3dyf1pDprItOX05uWyRBIfJBIMEiJyB9q9XU1Izhsp8V8BlNH0Hc1IX4jGDyfLJgd4FeRf8AFvXXV1Nu7beLYtBZBxvlm++aD0ftPrrbe8W7cM87juBwF4PoO350D1kXdZHvLiYEQPd2vWcRJk8mo+NHS0f1Sbv7AU6Yv/4eak3dW9p7jKdRauWlaN3ieCBHIkjkZr0f2N1NjS627YVkAXTWlu3C0Jcvo7AlWYgEwxGOdpxXmmk6OdPdV7VxluKfCyupgxGGFW7p/tTrFWGeyyr2uLbyPKFWSPlT+RqqcNsex/UxR6/auq3wsGHoZ/Svm32kf/8AKvyeb1zPzavU9J7X6gEELoIB5S4qn7bpH1ryXrUm/cJySzmfmTwRjzqPhxqTDF2AAyBPc7j+dCsMD60RqEgkD5fT+Ghrh/n1r0hiOc1yW9K6Fb2igYNt3QJJGeQDJz6kEV2NSxYT8PlJg/z5VELsyR38/wA6JTTFtu0STjAMn5DM1OrJ2NOoabTXbJul0sPv2pZAdvAoXxO4BLEktJjtxkUlV7atBAYcfDj+p+fNHano8BfG6EgAi4uzxTmJ5WSMnzPFZren2lQDxm8GYOpgrtG3aVdZUk5kCe1KqY1LsN0zbbG4lfddlF1SxgiQbW4sBjuIrnS9cv2bcWrhUOSYUncMD8PA+foaFdFS01wLtDEqq7pB3AiQpMgATkz245PTXG27rBZVtpLFmB3GSNyWyI4Pw+IiCZ5hHFB2rog1eqZ394xG8mTmCx8yfOpF61cUkrtTdztAUH5gYPNQ6rdeO9pZickqBMeRUQcVFdsyYGI+L9+PKttVUxaQx0ntDfVtwLMRjA8PPp3qw6P2wvOFa6yAHAUxPMcbpqiJfggBQ3zn9Joy3aYttAlgcBZJk9xzQnoQa4DLTVFz1ftJYbwbAWHmv/8AW+Pypt0nVhbB/wBAIZR/5gzJ+YqkJ7u0xDWpuwFCMS2ZUyYMDgggxye/HKe1F62HtqFCkzESBAYeHngnv5CqeLGGm3Q0NJ3aGvVdd7gAJgM8ZzEgn9qDXWOp8L/v+RpRq+p3LqAuwjdPA5HpA9aL6c1y8dlu2114mLakwJjPkJPen1oqbwbV0pPITf1zMZJz9B/9QKj96TyT98URr+lXbUBgJMztDPDAt4dyjaxhScEx3jNNF6NZtn3l29be2oO6ylwPcZwisEUpwJYy3A2kSxgVD06OdQYnFwAdiZ5lp/pUd0kCfPjP9f1ovVrpd0mzdRCg2qLoJZuS5cpw2RtAHHIiKB06RaMNZcXOd6tvtriWO3gduZMzFNGKfY+yPvO7PWkC4Ck+qjj5tj7Ca61fX3wCw8RgRtAHHMCQM8+hpfptHpmba73EI/EArqY52pAIkcckRkeR/WulaO5eVbTNp0VfGbhe5LGI2IEDA9yCYz24o+jC7YdsCDSaw3CZbbmMnyz25+gomzqnH41EH/WpPpINQ6H2VHe8NkGWTaZI3ZUbt+0KJJ2zmIyDQnTenbmQJdLbgSwFtiVjtH/UHqDimlpLoDjHoNfqDOYMntwP2yaiXUiJnHH9s02awi6VfgKhiAxRFZwxAYzulWXEL2g+tBafpmmKqWvER/2kkheSSo257RODlqX00LSOFugjO76GP2ofqFuXjPw/0n9TTjrNvT6Z7dpEuE/iLMDMthRAA+Hkj+tK7xHvJiITH1J/pRhHa2U0lyBayzyfkPrkn9qXXrUR/POmupt+oJWDn6zj6jPpSi+xLTM8gf2qxVnBWKyawjNc7v5FEUKYNt8/2+1bG9VDAttmBDEQ3ePX+oqW5aAdhuCkHgyCI7Sc/lXD34AHYZUHInz+9TJl46L15bGnSdKt/VIbm67eUm3YUAbSVA2s4AJM+LjJJAqt9a1sX/e29wmHIcCQxy0IMBSZPyNC2dcy7cqfxAP8G/zK8PGDBwe45rptFduktuN24zASSD2yzNOPUt5yaWn2HkFRgWIOFIzGfWAJJyRifrUltvEHxA4DS2PIg0DeDDJEA8HMH5elS/4jECT6z+3FFowbZ7B3YKSBiBEkcz8I/kVq/cNm46qTHBgxuHMc+IfOtL1EGz7ooCd+7fkmADCATAEkmeTPpQQlmAPcgdzH2BP2pUsmDl1G6WYjy2jb/v8AlWkvFGhG5EkCR6wYPl60uut6z8v711bUR39DP3nH9KesGToL07EHcBgcmJAH6UTqSWtyrbtxJc7SCMhQCeD5/ShFv9gBHec5HeuLF+SZyfIcGhXY6m0qDtPpfeAbQiAyBLAA7RLEs7QD6evyljqr727aW02IyhVItyXuSfeSziQSGC8HGAO8K9PqEyHEg9omfzEGuV1cMYYjuJ7HESBg4xwZmlyK23yE6jrl8wjsG2BlUMq4BEGScyfOZn1rqx7UsLdy3stf5ir+BfCyAAMCxwxEzEyWNB3X9629y7MBJETIBGPDG0RPHFB3rQa4xQbUksFJ4BOBJyeY/k1RZWRR9qNdevJbgjaVCBC2AUWTlzGTubHBaB5Ufd9mr1kKr3LaByo/CxAYLeUlTkLEZBzxODVbu6HdcVLZmYxuwCBnxNAkwcDA4k01udOa5c9211CbQMu7NwB4UDOIIKr4VAHxD6JVMAMCsPuA38hg4VR4udpM9xwcQcV1a6cxW21w7t/iCjD7d0Axt/EAdvznynegvreZUusVtJ4U92iM+5idshoLDn8uJmiupdOOmVrd97gugRatTG0bs78ehAggys8RL4NQBqDctsyruAuAEic7clZI7QcjAnkYp/f6rZTRDZ4nNwgyhACEQRJyZMklSPyzUNHrtrgnOc8EEeW1hEfOius9bS+if5e24J3sGMNIGfdjwqeePQUVF2aiXU+0bM6OoCMp3bgWbxR8RFwkTipG6vuYG4Bd2mRBhOAI2gABYHAAn0mq/uJHpj710jkA+XH8FFo1Fr09+wWuOgFhCNqmWZRc8TAkBtykYIgnKjnNBXb2cxO1RS/pb2oZrhPvFZWRcFXAPiVgfPGeMHmi77T5ZPr/ADtWaKQ7OdVencexWPkDNLrmTMYJx8hzipHvcj0A+kk/p+tQFpYeg/vRGbNd6hJqY81A3NZAC7qSZGZ7n9xmtJc2sO/89a3WUiJDLV6Z2srcbZtaBAn85wIiiLCzYuOhLbMsHED4kUBdh837k4FZWUgyFmquNcO4sRuY47D0HcCoL1nb8h/tWVlMgJnLyMdz3ruxcZCHRirIQQRyDxIrKysHoGvP2rczFZWU/QWsEhMR61ItwqIGPlWqylBRiGabWegOyFpXHz9fT/tNZWVOToUzU9HZbTO7DwsUG3zC7p4yIIFKSzBYnn0H6x6VlZTReaAmNdF1R0t3FQKoOwFY3Kxzlg05wfMZ4rRY27du8gVS5YQBxDNwWnyPlAisrKMh0THe5GoUhG3gLGNjST4cfD6CINRdV6i2quG5cd2YjJYgksFCzMY+HA4Ait1lGLDIWjTQgBjvEc59agGnztPlWVlUjlsRE+l6UXJ2kcMxnHCs0Y+Roe5phvKjtxWVlBsKOrWmlgB/IM0XcuHdHp/WsrK1jxA2OD6/2rlT4j9aysohRgH8+1Qmt1lBGP/Z"/>
          <p:cNvSpPr>
            <a:spLocks noChangeAspect="1" noChangeArrowheads="1"/>
          </p:cNvSpPr>
          <p:nvPr/>
        </p:nvSpPr>
        <p:spPr bwMode="auto">
          <a:xfrm>
            <a:off x="368300" y="1508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data:image/jpeg;base64,/9j/4AAQSkZJRgABAQAAAQABAAD/2wCEAAkGBhMSERUUExQWFRUWFxwYGBcYGBgYGBoYGhoYGBwaGBUXHCYeGBwkGRoaHy8gIygpLCwsGCAxNTAqNSYrLCkBCQoKDgwOGg8PGiwkHyQ1LCwsLCwsLCwsLCwsLCwsLCwsLCwpLCksLCwsLCwsLCwsLCwsLCwsLCwsKSwsLCwsLP/AABEIANYA6wMBIgACEQEDEQH/xAAcAAACAgMBAQAAAAAAAAAAAAAEBQMGAAECBwj/xAA+EAACAQMDAgMGBQIEBgIDAQABAhEAAyEEEjEFQSJRYQYTMnGBkUKhscHw0eEUI1LxBxVDYnKCkrIkosIz/8QAGQEAAwEBAQAAAAAAAAAAAAAAAQIDAAQF/8QALhEAAgIBBAEBBwIHAAAAAAAAAAECESEDEjFBBBMyUWFxgaHwIvEUI1KRwdHh/9oADAMBAAIRAxEAPwChWztJ/mK5vEQSRxwe/wCXND+9kCibBkZpaIHGnvEGV+uZ/XtRCbcliT28hP27cxUb6MZIInt2qfQ9SZAyboDAgqeIaAfnwPtQ+RjvS3AMgmR9P0yKt172t36JbSFhcU7TLEqbZVvhH4ew586o9x4mB9D+feurGq+4otWFNrg9O6J1MC3p7SlmuXASQWJVFAJCgA89yOxY+VWT3GbXMkkT5GewIn15FUH2OvIHa6zhGVdq89wwndwM1eNLrWY2lPiKnxsQDBbIAPnsIPyIoxRdO0RqIQwce9/FI8RB45xmaMugeLcv+qYOcHyOO/n2NDf4xTb8VuP8+IBjI7+L9KIO/e8MDzC4MGe4PY04Tu9ENBjzHH4R5YOINJ9TdWSNvuzDyolduQCAjYEHP1plr7+2ZXwwxL5UCF7j7j6VUbvtZmGUthiTuDAk4nIzgd6KEk6CekBTrjvbhRjOcCR6edN3hlusYZtyr4ewW223xHMARI8warPRurKNVvAQSAJuNtiIk7hImBFOv+YoVe4W2e82qIMzstEbTtEAGefX0o9Fdya/PeHWdQd3hfd8Q8Y53XTjP+oEE/WtKhhTsjIwOOZ3Y8uPpXdy6WaJS6Du+GBg3j8J7FiZHo1btQFXDIdwgc7jn7A8VkI+DrWH8UhSScjgwzz9zP0ineofxSZXaJHkf8tpkenPfIpH/iS3hNqCCfi4wzDB9Jjk8GnuqJloImDAPBOxvvn5UexGc28ngN6953Wz9u/0pfqb+xbg+Ee7IBOY8IABEZ/tRijMFccypx8aQIznEz5ClGut/EFB+ACW+E4UAH1/vWnVZBFnGmabeBPOO/NWLpiuLIZSZ3fMmdoCkffPakmj0W1IcwYJIEyJmB6GmNi7tQhHKkmVJ5nGBnK+hAmvO1/Jh7KZRIG1gZb5tLnaoBjI3nxQFZiRIIMTUV5Vg7jyQIHBMMYbmM+f9iV1N5bfuAciBGCW2nuFOYngcCgVuuAFEGSfFu8axuPwjtA88EigtaFbU7/cYWdU0ZZLwLk70cESFCFUyMjBYhBtxj1ryC9bxPp/P1Fer2tYTbJV2k7pX4xjI5OeCcDJHcCD5oLUr9/yCn9q2nHa2hlkTXhyPX9T/ah7hkn6Udr08Rjifyxn7zQBqwrIkvlZg8gg+oMSD9hRNnqhVQAiwPMT+dBGsmsZNrga+8AmOP5511aQ4zn96E31NbJq5zBpBAO74fStWUJAzxWLdlYJqMXtpI8+39KVAO9RfDH/AHqNWngwfyrdy0YkDETURUjP8+9MjDvp93MkwB3B/OO4mK9J9krp22kDklQWcbwZ3N3AOOODn7V5PZvEirN7O37yXBcsoHCrmSFAngknvMY/3oXXI0WelM91bfjAY++Ayv4exxH4u9c6m5am5ukY8RGcSYgedI9RrL9vTbrG64RdLMyyRtgnIUnGJ7Ukf291MSUTa0xK4yZwZz9aZSi+GUcqHvtZqmjwXAqN/wBMSs+EGCAeOD/7VQHc5j5+eKL6519tS24wo5CqcAwATnOYFAWrpE5ORB+XlTrgm3bO0umaM0/UCs9wRGflH6UFau5/rXcHMwQYg/MHjzAiKNGRe+i6z3gUm2FAMxbkQDeyVGcgnaB8qcaW/IXaZyJLfmBPlz9aqvs5qlRADc2kMCPMEODu9YGY8xTPTddSUUndBB8ogSePiyF58qCKXgsGpUFRIZgDg5/1PyRIOIJ9WprrG8bQAxUHH4p2Nx88Cqdb6+XeCGVC2HgifExg8YO/yHarCuuW9ccrBGRuUwRKbYPYkkwBWc4xy3QvIXvg5DKZgRnG9R38+PvQ6wFLFiZAIDYBIt8t5fnBrL98JJ3ELIJyCILEGMgSDA7+Vc6m+W7nIiSJkxJIIByPED5EV53l+Smtkf7jRQBf13jUAwSBmSZ/0rIJgNtbA5+taVST8QwRJCwwxIBmdsCPXPacEbLbXQqkgrbklSuIMZgSDEeXH2G1PRDcteJiAryGXb4lIGJIMjHcnAjPbypLPND0TsUYnawdrSwGgrLmI8ZBjwtP15pdf6o9u4oygMhSktNwLnwLEBSJxiBxmitFoA+FA2KfCoADEMMiQMGYkkSJHzrkhkEjdMcqpQbVDfCR+E8SCc8kYoxbj1+f8CTXW3W24DeKDtUGWHJaSrGFJny7GK8nGmO0xBHHyLSufPI/I16l1rVI9lTvKmCxBPZhILMsAGD5zmqNp9PNgTGCB5ZYrjPqK7dCblbbvgpBWVLWqCHZhJMRnvIH8+dKb1vn5kflT3rVnYT3Ez6cGPyH50lvYHI+n25rtQsgJhWAVtv2/SsAFEQlSj7ZPPP87UFckGp7IxmrM52FuRtxwTmo1YHMemajY9vPNcAUDB5huMHy7GuTaBwcGe38zUVp4xz88Vw1z1I9CZ+5oIAZbsRxnv8AqP58qZpryLe0YJ5IwIHHHee8/rSVHI/ejLN2QZzWavk1jTQ9YuWvEhJ9Pw/rngUZ0y8LwvG4bZYqdm9uGPcD4mwMCCOOOarS6kgw2Pyxjy7VJb3KdwM9/WpvTXPYyZ2tps94+1ZvweQR+tO9Nat6hbdtCi3IgwoTd6BohjGIMcClN/SFDBB78x2MfXNXhNS+ZqIVuZ5oj/EMRkkmhJrq3cHcGqAGNnVFRPf5/vXNvqGQeCP5OKD95HqKh95JnihQB03W7v8AraPnUnT+u3LZEOVEncRJmcElSYJAmOKTLJIAye2Ka9AZBfU3CoA43JvWe05EH17eVRnGNO0Mj1HT3gLOcgqPESxBY7ZGYx24z+VBDqRMMIQ4XcRKGZgbvwifl357R657jRbttsKAkkwYAnsxHiMkHmJ44qf2a0RRLizdTK3A0nI3NABgZ2wYyCHJyBXj7U8l0gvS+8VyLgAQqGmQPxTndEwOewip7gOWlVQA7txEDyJEAZHbA9BQl7rgGoZWkbQIEQIJxuB+EhYyT3PGZj6nsKW1QkguCPXImSBChmjOMD1NSlH+rgbg308e8W2V3SRvaJyoABHGBwYUZOJ4IHt673IW2XzcVsIRtEAeBVWdzFjGPPtxUfV9QyNIAKiDAjYVIAgFZEiT2Ihu2dxmj0H/AOOS6gj3h2Y2FEMSJHiyQowAxJOBil00gEes1MBLjEqzT4UAnaBhdzKSFUkyY5PxZEVPS6gKGHopz6vbjHb4TROpDSslkAZiJ3khcEGDMlgOIjw5xxX7+r8TgRhQJHo3OMcE8V2aObKQZr2k0oa2rcHfxwSChI/PH1qmapYn5n96vPUdSDa7kW7pZoBMKFYKDAgSQB9qqXXbG0x35b0JjH5E12RDP3ietg1pu9ck05EY3Vk1kxAqQL+WZ/pXF1cDyqpznJ5rpKjArYjgxRMS3Ggf3/KhSZNSXRPrUaUVgIQjkUx0Rkw3fypUKKsPGaDBQVrNGFuOElrY4aPPsSJA7j1iorV7kdjx6U06f1faduNpyYABJPOe5ih9ZoHa47oqlZkkQFEgt3I28H647iRFtumGjvp+hZn8JG6CRnOM/wB/pTvp1ou7e98RCQQSG9FH/bB9ePPAquaTqNxfCGgA8QJ+UxJojVXWJ3GCPn+v9qajIb9U6OwafdG3bALFyGAg8eE/D2XicyZJiq+yYwDE8+vlP7U40nUriJKOS23hj+EQfiJyBERGZ8zQep17PBYKoX4VA2oPkgwCTzWjawF0Br5Vv3YrHvycQPMDj7dqk05UsATExnJA9cVQU1baPSKls6phMEzPPeZmfnPfmmHVenLbCFWW5uE9gVOYBEysgcenyq/9G9lrVtFKC3vAAyA7EsZVg5QETjG0EbecljyautGKtodRE/s62s1cGUKGVZ4AKeHk2wBMiIkQZ+otXUL6oLWxzw0ASxcDux5aSF7ZkxiKy7qr4DINvuwsEz42JEFVUSIJHOeTnijLekC+78bTbhW7ww2eHd6BdgiJJ7k15zaeUqKxwJV02+LjG2oLSBLHdGd4OAAJ8ok95FGaDXOwbcLe25CjaGcvIBBJCwAcCDjnypV1xbxuor3AqbZIF0HwqBLHiWIBIXOFHflRo+tC+dm5baom4O8uykgDcvEPtgZB+HFBwadmsY/8qvAMof3ksLdtQNwlVBAw222QhbJkZ5EGXGn1YZVVWkJtC7VO4FhG6IjaMjjg981Bau21AsEbmuIdx3QpyoKmCRumfCBkhjQotHTksw92MQQdpFuMBpJY+QUQBHOK5pNS4CQdb6iCFXcykHAO6TkQUC8AeuOcVRHYe8u+RyBmInjOe9XHqOsLA23Q++2EqSMIWHMcrLRJkwo4jig6i/BJJ9D6mM5+f610+HGrGRvXNzImBg+R3cjyIgUr6nb8RI45+kCJ9aPv3Nx5EHcBn0H70s1F6QRA8UCc4g/2r0EZgBFckV0xrRNMIHF4B/IipNKm5CZ4OcY9JPbg/Y0GzEA80R07qCpuDLIbB+X+8H71V3WCKRxceMfWuVu1EfSihpoxGfWP0ms3QKOrN2Tmi7ejtNJLFOI8vUsYx2qC7eZYBMqIwDED+vzqIahj3ie2YrnnJt2mFIlu6YSdpBE+v7isCkDz/SovemYPaunufn9v96tp7qyBkyXK0OpXNu3cQJ4BIH2GKFZyDjvWg9WRg6zqdu2RMEHywJxPrPPpRg6mpDSsEjwwYgz3xkUomul+dG8UZDi715ltrbBUrM5S2Wn1YrJ+pxxS27qyxJxnsMD+1QutakiskbkK95uIxtwPP75PPesTB5ocXDWw5pjD7p3U9jKSocqwZd2RicEYkGfPsK9F6XeuXLbNqLdy2pEs+1LARVYbUViS1yI5MAhjgyK8ksNinvTvbG9bYK532wMJChFJjxBAsGDBiJxyJrj19Nz4CpF76n1z3dy2i3v8h8vcTbuDNB8JHhBMjJJgfQE7rHVNPb8DAN7nB3HczQu3eceLK8gcZ848+1evOouybjPbLT4iyLvaJYIs7ewlR5VbfZj2d2KL13eHI8CFyGh125twPLgYHHauKcFGOSqYoGjv3m3eItAyx8RGT4lbJkBhJn9Kn0/sS6M9wXUVUkD4W3RONrESfhx6+eKt1/XpaUXCJjcFncADuzyQpIJOMcYPNVvqPVldHbUGASdoEwBnapXBbJgkE+I9hEyWpJ8IBnSuqPqLjWtrBseInxZgLgKBbxktPYQDxR2sV9TZBU70J2w+yFWPikQdzQpyJkdsSd0nUWxaW6RbAKqWusAMkECZMgE5+RGa3pEDEuhfa6h1CkRwPCABKqZBChZ8OZmKhN7fYVDIp29/fMm9sEbWnYcAALEmANvAg4HlhN1HSDYCJJMEn5kkn7RXodzods3du0BnAUvHiTIJIHwhiNywD5YHNUvqygIQfwuRzyBuj9Pzrq0HllYrDKbdYrx5sPp/BQxO5okSfUcnz+9MdfYyf/Jj/wDtH7UpYYnuY/k13CMedW9j/wDDWd926NzfDbC5Y/Mn4R3MelVoqfKiNZq3uuWdizQMn0/SoRcPmfzqWjGcY/zJW/lRsdBW4zUD2TJMEZ8v3p1Z6coJFwtwYiIJ7YIk5jyrL142227lK9wOcgYIJ5HGPKrvVrjJAS3bRHb69q62kEESM9qIdSCSskepxBrlPUZ/nas5ujGidzSTWjzUptD5ViGOwP50unG8gZEea6bkVKLQImtAsBgR3/h+tdIDRbAx+VauISZjB4PmaKEwJB+4H3rZUjjH/t/Q1kYE2MORFS2tKzBiOAJOQOSBgHkyeB6nipdLbn4iQPQf1rHBHDE+hFMAzS24J3D5VNc0IMwfp3/tWWlJ/wBqITTNOEaPPaf0qbbQQW0ixEZ/eok0JM5AgSJ75AgR3zOfI0y1mkONqvxzBn9BUFvTGfEHj0XP70VI2SBbRUZj6c/WttYZuP59KNfR/wCmfrM8D085rdvp4Hc/kP2rWAsfszZuXUSwlqGTK3E3bgQSSSzYElhmIgKP+4eiayy1sKLQkcRwCpzMoeT5iBIyQKrfsPqhpdBdcMGuNdnaSMAKqjPqCxz/AKTHBphqOt+9ZEtkLcHicyu22BiQYwIY4+XJry9ZXMvFYO+tdMDWybgKg3WDIpUqqsWY+Ix4/wAQ8icfEarKLa1F0w5s28KBAWScNNwgeIkz3Oe3Zp7bddDXbloeEeYgEt4jnAII+GD3B78KOgafYq3m3C4XCrujb4ljeAT45JwcAbRzOJuNRbsdpIfWrpu3WIRbmw+Fdt1baEkL428W94JhduT3wJcNqAxYIABaUTcVjhvhKELkkAcz3xB4WXFuou23fEgqi+AI5IJBPkZ5G6Md+1Tab2YFpN128bhL8RIAkEFlYzuI7AcnvXPToAVp7rW2uOTAMBAqkkRIYEHJBZ9sSe5OTNeZ+0Tk3bhMiW3R6kkx+teiW1KodpdwcKAI2nxTtABzInJ7hapvtH0zIbPiIJmJG7zj1NdejzbKJYZUb7ghvkR9QSaT3hgUyvbgIPfd+39aB1B8PrP2rtEYExqMmu2qM0wpZNaqzAAjsN0mPInaJ+dC32B5AHkAO3qe/lWRIOOcAkwR8hyZE4zUKQBByY55Nc9E2d7MfX+fSpLehNzkgRzJjHoe9Qpc7FSR9jWrYI8oAmeMev8AO9Mqu2ANYKqD+GhRdIMiBUJg1qw5BMd/qfz4qqnXAKJLl9jya1J86592SR5101sg5q0ZpoBIrxU4vDzFBt2rAhpkYZIQe9d+5X/VH0/vS0Ia7900TmK1GsPFhT/1B/8AE1oWR2ugfRh+1L4NaoV8Q2NxZbteT/5Guk0F08XFP1pZbYjj9qntaq4OCfoB/Sg4sww/5Zd/1j7muW6fdH4x9zWWdTfjk/Yf0qdbmoJ5H1A/pU8r3GwW/wBkfYPVFt7vaXwmA+52VgVIbYpEGZHIiT5036V7GXbLu95lvFTNvaBBjgtMbYLDBkcGTApf0L20v202NZVxksVEYwJ2rgeIj79qtPQevHUIzwqsMFSDg4JKt6z3rzZz1k22kVVdHlHXum6gMzNbKycjkAz+EkkkDjk076HrdTetul5SfcgASpLk5B3EtIEbV8j4RjxGvTA82/8AMAaQAVEkdu5IAHz7edCaxNLaDXPcBnICnZO4kzAJ4yYI+57VOXkKS2uP1DQt6R0u3fBuG420SVVR7sAqFMowaSOMyZ/Ojuoa+0m5FIDsNwG4bpCs0nMZ8yI+nEdvpACn3AdRdJ3K87R4SZgiVz3jg/Kapa9gdWl73hIZFU7bc8AiCJZTtEZwDPpk1OMovuv9lERWurNdK2txXFwrM5nxZbk+H9BwATTDq2m3rY2j/ppjn8N0jj186gb2Dub1dSqrIb/NySZO0QsGCBM4PNSafVhbagkSkD0lWCnB8gxP/qa64NdMbT7KP1/R7NpGcPBxGSIJ8hBqs6m3Cjt/WBV169aZlW2qNgAkhSQAfGZf/wAdvPl86qXV7OQZG0AAQcnjt/OK6ovAJoU3BXBrt64iqExjuzx9a6jjP9a0XWcyD8pH51Po5YlV4gcQPP8A1GoWoK2RB7jsAYzPNdabTb5EgeQgksfIACPuRW9RaYMRyB9p/tW7FtSwBmO/fI7feipN5RjNJpVaQzEYIgCTPbyEY863YVR+Ijzkf0NcnUkHjIwPCoEfICK7W5CeucfpilywmC8FYRnvkfkQeflXRt48QicjEYM+nFCIpJA5JxHzMCn3SOkFiQykbceIEH6Yg/enWHkD4Fa2qKTTeHjsas1noiDtRA0CjtVfWQqEPTtFuTIyP70Re6cxt7QKf6awB2qY2q3r4MVlOgEjNat+zq96tBtVA1uperJmFP8AyhB2o3pvTULZGKI91UllINK5N9hTRmp0arAA/mKF92MUddEmuk0E0l+8NjXpvSgNP71Z3EkH5BlI/SfpU2h0bWrvkHED185/nNS9K1mxBbPrRWq1Q3IfJq528jqhNfa7ZdgjkRj0x6H6Cj9N1y5cVdwtlg2GZeNqlhiQMsR6YNTdcthgHH4jSO++0R/pJ/ShGrsLwWj2eW4Ldwe+97BYowI+EgGAQfEAxMH0iprnVLq5YFiFIkMewJ7zk+cdqq/spq9vu1BhRbX/AOo/erPqbk2588VPUgnIZSFv/NbVxgzN4oAi4u6I3ZDA4ImR5SaotzVwbqTug3fET5bhJ9cg1cLmk2jcBkqf5+Veb378XXB7sw+7R+gro8eHI0JOw17wbaGYwBEZg72XJ/8AYHIj86rXWUB92RwQc8SQYmO3HFHNqN208naB+rAfcCleq1O4KZz4oHlJ8vqfrXWlQzdoWMc1HXbCuCtUJDHTgkboDRJYCTgCZPpXL3gWxiRJ28znGMCtW7iqT4ZHlJAI8jHam/Q+gjV7xbuBHEt7so0bRAnfMcnvJ45zUMLIgs93GGBmAR2McgiururLR+HasQMD6+fn86d9TsG1pfdFwzLc3DaU+GCCCCPeCCC3MQ2RwaRLqxBQ2xk5bhgYjnuJk7fP5UE74MQ7ant6YlSQCcxzjgn9vzpkekpvsp7wILqht9zwoFacmJPIIk84wJmr9c12j02kfSW2e4q35FxlkFhtYxtEEDMHnJ7UFJDbcNiDofSRbTIBk7lMZAKjz4PNWDqelFrSLdLrbMmS4ILTG0LJJZQCD4UPPIil/UrotgRdXds3woDGI3QA0SY7iRQHT9Lc1duy4Fq1atM5Yym9z4DLqzeJZAUE4BLeVBK7EUXdBfTNStxgZRpG5WBho48VvtXOs1725LhFE+bH89oE+k1rV23a570raS6oKRYARWWCAzAkhTB7dgPnS28/vR/mNO04UEnMEZxAPeT+kVNUmLQx6P1Vn8TL4WMArGI5JBO6MjMdqeItVbT6PSXHEt8WfdtHMxKsMTIkCfpmrNY0RtIItsiNJWd0ET+Ent8sZqnyA0duKgZak3TWA1gEeyjdL0tmt3LkNtSMgAiSQIJJEfnUCirf0PWImgZWZFDXtrBiAShCyQCe3JPYAntTwW50PpxuVFQtWSSMYmKeWNJ4aRDS3jftmzYNwBSWYA/BIBzwOd3f4Y7mrYU2gAgjg5BEgiQR2OPKo6iayNspWJb1jbcFMTpAWHlIrnUICw9cD9f2rrUoSm0AkEgMQCYQkBm8OYAmo8tIMYtuji+fAi+RpR1YeFz6MfyNWjotqzeVSjm5Eg7UCohG0bAIB8IIGQTzJJmoeudLAtXDei2GBUMFL5cPAVFlmIgYHOeKmm/U2pWNsaZW36e9uzpbigbHVlcmd28AFYz8G0RMczJ4FPul6jcm09prvrGt09izYRyyvdK2rSAbi6mIfBhZZ5OflMUDpH2OwgkKYmMcesRn9q6NRWkwNUw3V4X6V491vGou+jt+pH617H7v3gAUZJIA9QYrx72kEai9EYusOf8AuPlT6Dy0FCz3hBX0iMfX9qAYYn5frNT3TkR6/lFQ3D8X85rrCCtzWwaxufpXNYA20DIVAuEbRdBI8QZlIKmHAYAKB5TLd8xxcvgGbQNtTO0byTGYDMeWjmMegqwaRtN/g7t2+WN922Iysx3L7vAYQEC+8CHcZJ2uIkSYL/SL1xEubVdGTcotDc4tqTbIS2RuQAzONsma5/UvAom1mlZAjTIdZ3efYgZzFGdBs6cOx1BYbMC2B4mYyIgjse0TnkUN1TpdzS3FFxNrQH2uFJzBhlE49D2o3Sddt7LzG0TqnjZcEbU8QJZVEbCqgKsA8zIiCz4ADW+oupLxAI92YBAj8QBMiduM9ooK1cbPlx98/tRdrXm4HW5OyWuHaQsXGEAi3IWC20HaJCjHAp/bHT/dvbazqbV50JV3YNaRipKkKoDsniGSCYg+YpW9vQeRFoephHBKe8UCCAzWzxAIZO/zBmvV/YsaZdG1/S2WZ7Yh/esD4n8RtQU2sGheIOQZEmaC3s82n1AS5ds2leFGptM7pbKkSfBwxGM4zyMkepdK111bVoJpXGoYCw73LR271QMHbx7jZ3E/5hLRJiN1TertykHcyk67rmidHDI+ndbw94EYM5JJkyRt2z2BJx5EUdovZoXrZV7V8s3jW+gLEgztxtEeE5HB5nysY9nrp1Oku6nRo8oFuPZJBtXTcZpuIGIuIVO1jkeJ+0Cr+lpVGFA+QA/SoS14dr7gs8y0fsBpxp1LpdcJcG4MoRyTAJTxeHtie3ejm9ptFqLzWB7xRb2IkujTtUqdsvtEAc7jJ+dehbvtQVjo2nRg6WLSMMhltoGE4kMokYofxEHFxp5+IbRSrum0+0wxB7SUnIxI952OfuKi6dobd25sBJkjxjgeAHIkjJBAr062rGcmvNv+IPWLY1enT3V17li4t0bW2q5IkKIVmYhlTPoR3plppq/1UNFbuEV/r/X10mpaw1p3AjMqp8XBUCQfr50X7UW3JtWrYdBbsve8QhlcwgZpHBbcMiCOJq9P1DRXEF++tpZVCWu2wT4lLgB2XxwAeJ4xTU2rbSwCHeBLQDuHIk/iGZHzorW9FeywXRTvY/2vtWrMXXaDZF1SANoEgMmM7jc3DPMY8qO9r/bCxst21vWv8xAwSRuk/CNpyvywasQ0lsCPdpBERtWI5iPL+tYOj2Wy1q1I4Jtr+sU0PMW3Yo/cV5KRp7A1Gz3bsCV3w9vb4dp8QAZiQex7zjFN+kbranYDcLWyJ/CCZHHIO6BB7n7PerdOumw40hRLseFsKuPwyASPt9qXex3UdSytb1inemBdA8LxE5Xw94Ef6STSrx2pLVVL6lMVYg9leom3baUFo29+4EFCWa6SSFiS2Y2/9q54pJ7Q9Yvapb1oytpbpZHM+8YjfhcQlsASJG47hnmvVtZbRlIyfLmPL9CaRa7puyy1uzfFt2x725LPEjMhgxYDAM+VNGW2dRq5PrJk7Z5Pa1LDVWL9wkW7F6wqYJQWhbA8KgSNpw3r6zXp9hbJd2ksDkwpOccx255FIPbTQHUafbb1TXNQlobgpVN6p4XK4wS7Cc/i8hVl9lev/wCLs/FF20Ql1cNDRyGgbg3MwOD5VLXU6Ta4w/8AAJWlYd0zSDaWLfiJXwlWgwfPPevBfbKyBq9SOYu3M8Z3N+5r6HVTjxfkK+dPatydXqZj/wD2uHHaJj9afxJbpPBk7K/eHigev5gGhrmZ/nYUVdGWPfA+poV+D88ev8FeiAhJrK3Fbn0oGPSParTaRU072zdu6d7p984AJ2A7ks2XuAFAg34hSd24zK1XrXTgi2mtapfeOGIthXDKrYA3BSpJUtIBj5zgjVakXrwW6u2xbPu00+51VNwP4geVZy0mSTziRXDdB914vf29ispVSy3DMjsRtjk8QeDNcKaikmxG6INZp33TeIum1/lyCLiC2d2RcRssrvIJkSRMgRT7qXslp/euLYugXH22I93cG7bItk23dnG4jxAcT3XKBevC1etuAtz3cgKJtqVzAYpBYmTJJOIHaKdaf29UH3XurK2naXw23zAK7tsAnkATtBPJky3umjWSezvsddF/SM3urDC7vFx3Q23VSpXAbxNIYFQZIcExzXqHt17u+hsvZt3tsCYhgczsYZUkY7jPevJ9e3udMy2XG28oW5btqV3KrBtzA7hyI3zMHyplY9p9UQ/u2Q7Szi8EuyrBCoCiAqgAkgkQCJNdOlJJPdRui8Xv+HVj/AWbDXW22ZIuGDO9t8e7+F13xCGZ7ZM0f7BdJ1OltNY1AUhIFq4rDxWzubYVOUKEnHHixMTXl2j9t9TbeywYv7hYNtmdrZO0qGYKBGGGeZEkmnXSf+JuouSHvoIJJYWCxMknGdigDAwSQPrXmT05qLM6R6/PrWyteWX/AG61BIKXbjx2FlVU/Mg7qI0/trrXIi08RwPCD6ywaK52qE3o9KArNx9fp/Y154PbHVKY9zd3HsWUj81HahtZ1XXXkdvdhFAMszoBxI8PLecCea0Izk0o8hTt0emNqoE7sHvOPzpbc0emvXFuQj3EMq4PiUgRgqZGK8e6brLz2TI96obJZmwSBICyMTJBjvXBv3LZBTwH/scn8pIroktWL2uT/PqCT2uj3B9OhQIQCigAKRKgDAEHn610FjAwBjAArxX/AJpqiP8ANe+w/wDNo/I0r1t8k4ZvUEn96m4Sm8sG89/DcTWT5V4N03r1+0fBdYehLEf/ABp9c/4ialZ23lz5Wjg+Y3+fPelejJG3oe+3nWbwLW1JVTHBjGRz5kgmlXsJ7TKmqTS6dnu2mTdfZlhUuhYJVyQQhfwywEnaBODSnW+13v0ZL/8AmA91S2jd/wAe3dyf1pDprItOX05uWyRBIfJBIMEiJyB9q9XU1Izhsp8V8BlNH0Hc1IX4jGDyfLJgd4FeRf8AFvXXV1Nu7beLYtBZBxvlm++aD0ftPrrbe8W7cM87juBwF4PoO350D1kXdZHvLiYEQPd2vWcRJk8mo+NHS0f1Sbv7AU6Yv/4eak3dW9p7jKdRauWlaN3ieCBHIkjkZr0f2N1NjS627YVkAXTWlu3C0Jcvo7AlWYgEwxGOdpxXmmk6OdPdV7VxluKfCyupgxGGFW7p/tTrFWGeyyr2uLbyPKFWSPlT+RqqcNsex/UxR6/auq3wsGHoZ/Svm32kf/8AKvyeb1zPzavU9J7X6gEELoIB5S4qn7bpH1ryXrUm/cJySzmfmTwRjzqPhxqTDF2AAyBPc7j+dCsMD60RqEgkD5fT+Ghrh/n1r0hiOc1yW9K6Fb2igYNt3QJJGeQDJz6kEV2NSxYT8PlJg/z5VELsyR38/wA6JTTFtu0STjAMn5DM1OrJ2NOoabTXbJul0sPv2pZAdvAoXxO4BLEktJjtxkUlV7atBAYcfDj+p+fNHano8BfG6EgAi4uzxTmJ5WSMnzPFZren2lQDxm8GYOpgrtG3aVdZUk5kCe1KqY1LsN0zbbG4lfddlF1SxgiQbW4sBjuIrnS9cv2bcWrhUOSYUncMD8PA+foaFdFS01wLtDEqq7pB3AiQpMgATkz245PTXG27rBZVtpLFmB3GSNyWyI4Pw+IiCZ5hHFB2rog1eqZ394xG8mTmCx8yfOpF61cUkrtTdztAUH5gYPNQ6rdeO9pZickqBMeRUQcVFdsyYGI+L9+PKttVUxaQx0ntDfVtwLMRjA8PPp3qw6P2wvOFa6yAHAUxPMcbpqiJfggBQ3zn9Joy3aYttAlgcBZJk9xzQnoQa4DLTVFz1ftJYbwbAWHmv/8AW+Pypt0nVhbB/wBAIZR/5gzJ+YqkJ7u0xDWpuwFCMS2ZUyYMDgggxye/HKe1F62HtqFCkzESBAYeHngnv5CqeLGGm3Q0NJ3aGvVdd7gAJgM8ZzEgn9qDXWOp8L/v+RpRq+p3LqAuwjdPA5HpA9aL6c1y8dlu2114mLakwJjPkJPen1oqbwbV0pPITf1zMZJz9B/9QKj96TyT98URr+lXbUBgJMztDPDAt4dyjaxhScEx3jNNF6NZtn3l29be2oO6ylwPcZwisEUpwJYy3A2kSxgVD06OdQYnFwAdiZ5lp/pUd0kCfPjP9f1ovVrpd0mzdRCg2qLoJZuS5cpw2RtAHHIiKB06RaMNZcXOd6tvtriWO3gduZMzFNGKfY+yPvO7PWkC4Ck+qjj5tj7Ca61fX3wCw8RgRtAHHMCQM8+hpfptHpmba73EI/EArqY52pAIkcckRkeR/WulaO5eVbTNp0VfGbhe5LGI2IEDA9yCYz24o+jC7YdsCDSaw3CZbbmMnyz25+gomzqnH41EH/WpPpINQ6H2VHe8NkGWTaZI3ZUbt+0KJJ2zmIyDQnTenbmQJdLbgSwFtiVjtH/UHqDimlpLoDjHoNfqDOYMntwP2yaiXUiJnHH9s02awi6VfgKhiAxRFZwxAYzulWXEL2g+tBafpmmKqWvER/2kkheSSo257RODlqX00LSOFugjO76GP2ofqFuXjPw/0n9TTjrNvT6Z7dpEuE/iLMDMthRAA+Hkj+tK7xHvJiITH1J/pRhHa2U0lyBayzyfkPrkn9qXXrUR/POmupt+oJWDn6zj6jPpSi+xLTM8gf2qxVnBWKyawjNc7v5FEUKYNt8/2+1bG9VDAttmBDEQ3ePX+oqW5aAdhuCkHgyCI7Sc/lXD34AHYZUHInz+9TJl46L15bGnSdKt/VIbm67eUm3YUAbSVA2s4AJM+LjJJAqt9a1sX/e29wmHIcCQxy0IMBSZPyNC2dcy7cqfxAP8G/zK8PGDBwe45rptFduktuN24zASSD2yzNOPUt5yaWn2HkFRgWIOFIzGfWAJJyRifrUltvEHxA4DS2PIg0DeDDJEA8HMH5elS/4jECT6z+3FFowbZ7B3YKSBiBEkcz8I/kVq/cNm46qTHBgxuHMc+IfOtL1EGz7ooCd+7fkmADCATAEkmeTPpQQlmAPcgdzH2BP2pUsmDl1G6WYjy2jb/v8AlWkvFGhG5EkCR6wYPl60uut6z8v711bUR39DP3nH9KesGToL07EHcBgcmJAH6UTqSWtyrbtxJc7SCMhQCeD5/ShFv9gBHec5HeuLF+SZyfIcGhXY6m0qDtPpfeAbQiAyBLAA7RLEs7QD6evyljqr727aW02IyhVItyXuSfeSziQSGC8HGAO8K9PqEyHEg9omfzEGuV1cMYYjuJ7HESBg4xwZmlyK23yE6jrl8wjsG2BlUMq4BEGScyfOZn1rqx7UsLdy3stf5ir+BfCyAAMCxwxEzEyWNB3X9629y7MBJETIBGPDG0RPHFB3rQa4xQbUksFJ4BOBJyeY/k1RZWRR9qNdevJbgjaVCBC2AUWTlzGTubHBaB5Ufd9mr1kKr3LaByo/CxAYLeUlTkLEZBzxODVbu6HdcVLZmYxuwCBnxNAkwcDA4k01udOa5c9211CbQMu7NwB4UDOIIKr4VAHxD6JVMAMCsPuA38hg4VR4udpM9xwcQcV1a6cxW21w7t/iCjD7d0Axt/EAdvznynegvreZUusVtJ4U92iM+5idshoLDn8uJmiupdOOmVrd97gugRatTG0bs78ehAggys8RL4NQBqDctsyruAuAEic7clZI7QcjAnkYp/f6rZTRDZ4nNwgyhACEQRJyZMklSPyzUNHrtrgnOc8EEeW1hEfOius9bS+if5e24J3sGMNIGfdjwqeePQUVF2aiXU+0bM6OoCMp3bgWbxR8RFwkTipG6vuYG4Bd2mRBhOAI2gABYHAAn0mq/uJHpj710jkA+XH8FFo1Fr09+wWuOgFhCNqmWZRc8TAkBtykYIgnKjnNBXb2cxO1RS/pb2oZrhPvFZWRcFXAPiVgfPGeMHmi77T5ZPr/ADtWaKQ7OdVencexWPkDNLrmTMYJx8hzipHvcj0A+kk/p+tQFpYeg/vRGbNd6hJqY81A3NZAC7qSZGZ7n9xmtJc2sO/89a3WUiJDLV6Z2srcbZtaBAn85wIiiLCzYuOhLbMsHED4kUBdh837k4FZWUgyFmquNcO4sRuY47D0HcCoL1nb8h/tWVlMgJnLyMdz3ruxcZCHRirIQQRyDxIrKysHoGvP2rczFZWU/QWsEhMR61ItwqIGPlWqylBRiGabWegOyFpXHz9fT/tNZWVOToUzU9HZbTO7DwsUG3zC7p4yIIFKSzBYnn0H6x6VlZTReaAmNdF1R0t3FQKoOwFY3Kxzlg05wfMZ4rRY27du8gVS5YQBxDNwWnyPlAisrKMh0THe5GoUhG3gLGNjST4cfD6CINRdV6i2quG5cd2YjJYgksFCzMY+HA4Ait1lGLDIWjTQgBjvEc59agGnztPlWVlUjlsRE+l6UXJ2kcMxnHCs0Y+Roe5phvKjtxWVlBsKOrWmlgB/IM0XcuHdHp/WsrK1jxA2OD6/2rlT4j9aysohRgH8+1Qmt1lBGP/Z"/>
          <p:cNvSpPr>
            <a:spLocks noChangeAspect="1" noChangeArrowheads="1"/>
          </p:cNvSpPr>
          <p:nvPr/>
        </p:nvSpPr>
        <p:spPr bwMode="auto">
          <a:xfrm>
            <a:off x="520700" y="3032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data:image/jpeg;base64,/9j/4AAQSkZJRgABAQAAAQABAAD/2wCEAAkGBhMSERUUExQWFRUWFxwYGBcYGBgYGBoYGhoYGBwaGBUXHCYeGBwkGRoaHy8gIygpLCwsGCAxNTAqNSYrLCkBCQoKDgwOGg8PGiwkHyQ1LCwsLCwsLCwsLCwsLCwsLCwsLCwpLCksLCwsLCwsLCwsLCwsLCwsLCwsKSwsLCwsLP/AABEIANYA6wMBIgACEQEDEQH/xAAcAAACAgMBAQAAAAAAAAAAAAAEBQMGAAECBwj/xAA+EAACAQMDAgMGBQIEBgIDAQABAhEAAyEEEjEFQSJRYQYTMnGBkUKhscHw0eEUI1LxBxVDYnKCkrIkosIz/8QAGQEAAwEBAQAAAAAAAAAAAAAAAQIDAAQF/8QALhEAAgIBBAEBBwIHAAAAAAAAAAECESEDEjFBBBMyUWFxgaHwIvEUI1KRwdHh/9oADAMBAAIRAxEAPwChWztJ/mK5vEQSRxwe/wCXND+9kCibBkZpaIHGnvEGV+uZ/XtRCbcliT28hP27cxUb6MZIInt2qfQ9SZAyboDAgqeIaAfnwPtQ+RjvS3AMgmR9P0yKt172t36JbSFhcU7TLEqbZVvhH4ew586o9x4mB9D+feurGq+4otWFNrg9O6J1MC3p7SlmuXASQWJVFAJCgA89yOxY+VWT3GbXMkkT5GewIn15FUH2OvIHa6zhGVdq89wwndwM1eNLrWY2lPiKnxsQDBbIAPnsIPyIoxRdO0RqIQwce9/FI8RB45xmaMugeLcv+qYOcHyOO/n2NDf4xTb8VuP8+IBjI7+L9KIO/e8MDzC4MGe4PY04Tu9ENBjzHH4R5YOINJ9TdWSNvuzDyolduQCAjYEHP1plr7+2ZXwwxL5UCF7j7j6VUbvtZmGUthiTuDAk4nIzgd6KEk6CekBTrjvbhRjOcCR6edN3hlusYZtyr4ewW223xHMARI8warPRurKNVvAQSAJuNtiIk7hImBFOv+YoVe4W2e82qIMzstEbTtEAGefX0o9Fdya/PeHWdQd3hfd8Q8Y53XTjP+oEE/WtKhhTsjIwOOZ3Y8uPpXdy6WaJS6Du+GBg3j8J7FiZHo1btQFXDIdwgc7jn7A8VkI+DrWH8UhSScjgwzz9zP0ineofxSZXaJHkf8tpkenPfIpH/iS3hNqCCfi4wzDB9Jjk8GnuqJloImDAPBOxvvn5UexGc28ngN6953Wz9u/0pfqb+xbg+Ee7IBOY8IABEZ/tRijMFccypx8aQIznEz5ClGut/EFB+ACW+E4UAH1/vWnVZBFnGmabeBPOO/NWLpiuLIZSZ3fMmdoCkffPakmj0W1IcwYJIEyJmB6GmNi7tQhHKkmVJ5nGBnK+hAmvO1/Jh7KZRIG1gZb5tLnaoBjI3nxQFZiRIIMTUV5Vg7jyQIHBMMYbmM+f9iV1N5bfuAciBGCW2nuFOYngcCgVuuAFEGSfFu8axuPwjtA88EigtaFbU7/cYWdU0ZZLwLk70cESFCFUyMjBYhBtxj1ryC9bxPp/P1Fer2tYTbJV2k7pX4xjI5OeCcDJHcCD5oLUr9/yCn9q2nHa2hlkTXhyPX9T/ah7hkn6Udr08Rjifyxn7zQBqwrIkvlZg8gg+oMSD9hRNnqhVQAiwPMT+dBGsmsZNrga+8AmOP5511aQ4zn96E31NbJq5zBpBAO74fStWUJAzxWLdlYJqMXtpI8+39KVAO9RfDH/AHqNWngwfyrdy0YkDETURUjP8+9MjDvp93MkwB3B/OO4mK9J9krp22kDklQWcbwZ3N3AOOODn7V5PZvEirN7O37yXBcsoHCrmSFAngknvMY/3oXXI0WelM91bfjAY++Ayv4exxH4u9c6m5am5ukY8RGcSYgedI9RrL9vTbrG64RdLMyyRtgnIUnGJ7Ukf291MSUTa0xK4yZwZz9aZSi+GUcqHvtZqmjwXAqN/wBMSs+EGCAeOD/7VQHc5j5+eKL6519tS24wo5CqcAwATnOYFAWrpE5ORB+XlTrgm3bO0umaM0/UCs9wRGflH6UFau5/rXcHMwQYg/MHjzAiKNGRe+i6z3gUm2FAMxbkQDeyVGcgnaB8qcaW/IXaZyJLfmBPlz9aqvs5qlRADc2kMCPMEODu9YGY8xTPTddSUUndBB8ogSePiyF58qCKXgsGpUFRIZgDg5/1PyRIOIJ9WprrG8bQAxUHH4p2Nx88Cqdb6+XeCGVC2HgifExg8YO/yHarCuuW9ccrBGRuUwRKbYPYkkwBWc4xy3QvIXvg5DKZgRnG9R38+PvQ6wFLFiZAIDYBIt8t5fnBrL98JJ3ELIJyCILEGMgSDA7+Vc6m+W7nIiSJkxJIIByPED5EV53l+Smtkf7jRQBf13jUAwSBmSZ/0rIJgNtbA5+taVST8QwRJCwwxIBmdsCPXPacEbLbXQqkgrbklSuIMZgSDEeXH2G1PRDcteJiAryGXb4lIGJIMjHcnAjPbypLPND0TsUYnawdrSwGgrLmI8ZBjwtP15pdf6o9u4oygMhSktNwLnwLEBSJxiBxmitFoA+FA2KfCoADEMMiQMGYkkSJHzrkhkEjdMcqpQbVDfCR+E8SCc8kYoxbj1+f8CTXW3W24DeKDtUGWHJaSrGFJny7GK8nGmO0xBHHyLSufPI/I16l1rVI9lTvKmCxBPZhILMsAGD5zmqNp9PNgTGCB5ZYrjPqK7dCblbbvgpBWVLWqCHZhJMRnvIH8+dKb1vn5kflT3rVnYT3Ez6cGPyH50lvYHI+n25rtQsgJhWAVtv2/SsAFEQlSj7ZPPP87UFckGp7IxmrM52FuRtxwTmo1YHMemajY9vPNcAUDB5huMHy7GuTaBwcGe38zUVp4xz88Vw1z1I9CZ+5oIAZbsRxnv8AqP58qZpryLe0YJ5IwIHHHee8/rSVHI/ejLN2QZzWavk1jTQ9YuWvEhJ9Pw/rngUZ0y8LwvG4bZYqdm9uGPcD4mwMCCOOOarS6kgw2Pyxjy7VJb3KdwM9/WpvTXPYyZ2tps94+1ZvweQR+tO9Nat6hbdtCi3IgwoTd6BohjGIMcClN/SFDBB78x2MfXNXhNS+ZqIVuZ5oj/EMRkkmhJrq3cHcGqAGNnVFRPf5/vXNvqGQeCP5OKD95HqKh95JnihQB03W7v8AraPnUnT+u3LZEOVEncRJmcElSYJAmOKTLJIAye2Ka9AZBfU3CoA43JvWe05EH17eVRnGNO0Mj1HT3gLOcgqPESxBY7ZGYx24z+VBDqRMMIQ4XcRKGZgbvwifl357R657jRbttsKAkkwYAnsxHiMkHmJ44qf2a0RRLizdTK3A0nI3NABgZ2wYyCHJyBXj7U8l0gvS+8VyLgAQqGmQPxTndEwOewip7gOWlVQA7txEDyJEAZHbA9BQl7rgGoZWkbQIEQIJxuB+EhYyT3PGZj6nsKW1QkguCPXImSBChmjOMD1NSlH+rgbg308e8W2V3SRvaJyoABHGBwYUZOJ4IHt673IW2XzcVsIRtEAeBVWdzFjGPPtxUfV9QyNIAKiDAjYVIAgFZEiT2Ihu2dxmj0H/AOOS6gj3h2Y2FEMSJHiyQowAxJOBil00gEes1MBLjEqzT4UAnaBhdzKSFUkyY5PxZEVPS6gKGHopz6vbjHb4TROpDSslkAZiJ3khcEGDMlgOIjw5xxX7+r8TgRhQJHo3OMcE8V2aObKQZr2k0oa2rcHfxwSChI/PH1qmapYn5n96vPUdSDa7kW7pZoBMKFYKDAgSQB9qqXXbG0x35b0JjH5E12RDP3ietg1pu9ck05EY3Vk1kxAqQL+WZ/pXF1cDyqpznJ5rpKjArYjgxRMS3Ggf3/KhSZNSXRPrUaUVgIQjkUx0Rkw3fypUKKsPGaDBQVrNGFuOElrY4aPPsSJA7j1iorV7kdjx6U06f1faduNpyYABJPOe5ih9ZoHa47oqlZkkQFEgt3I28H647iRFtumGjvp+hZn8JG6CRnOM/wB/pTvp1ou7e98RCQQSG9FH/bB9ePPAquaTqNxfCGgA8QJ+UxJojVXWJ3GCPn+v9qajIb9U6OwafdG3bALFyGAg8eE/D2XicyZJiq+yYwDE8+vlP7U40nUriJKOS23hj+EQfiJyBERGZ8zQep17PBYKoX4VA2oPkgwCTzWjawF0Br5Vv3YrHvycQPMDj7dqk05UsATExnJA9cVQU1baPSKls6phMEzPPeZmfnPfmmHVenLbCFWW5uE9gVOYBEysgcenyq/9G9lrVtFKC3vAAyA7EsZVg5QETjG0EbecljyautGKtodRE/s62s1cGUKGVZ4AKeHk2wBMiIkQZ+otXUL6oLWxzw0ASxcDux5aSF7ZkxiKy7qr4DINvuwsEz42JEFVUSIJHOeTnijLekC+78bTbhW7ww2eHd6BdgiJJ7k15zaeUqKxwJV02+LjG2oLSBLHdGd4OAAJ8ok95FGaDXOwbcLe25CjaGcvIBBJCwAcCDjnypV1xbxuor3AqbZIF0HwqBLHiWIBIXOFHflRo+tC+dm5baom4O8uykgDcvEPtgZB+HFBwadmsY/8qvAMof3ksLdtQNwlVBAw222QhbJkZ5EGXGn1YZVVWkJtC7VO4FhG6IjaMjjg981Bau21AsEbmuIdx3QpyoKmCRumfCBkhjQotHTksw92MQQdpFuMBpJY+QUQBHOK5pNS4CQdb6iCFXcykHAO6TkQUC8AeuOcVRHYe8u+RyBmInjOe9XHqOsLA23Q++2EqSMIWHMcrLRJkwo4jig6i/BJJ9D6mM5+f610+HGrGRvXNzImBg+R3cjyIgUr6nb8RI45+kCJ9aPv3Nx5EHcBn0H70s1F6QRA8UCc4g/2r0EZgBFckV0xrRNMIHF4B/IipNKm5CZ4OcY9JPbg/Y0GzEA80R07qCpuDLIbB+X+8H71V3WCKRxceMfWuVu1EfSihpoxGfWP0ms3QKOrN2Tmi7ejtNJLFOI8vUsYx2qC7eZYBMqIwDED+vzqIahj3ie2YrnnJt2mFIlu6YSdpBE+v7isCkDz/SovemYPaunufn9v96tp7qyBkyXK0OpXNu3cQJ4BIH2GKFZyDjvWg9WRg6zqdu2RMEHywJxPrPPpRg6mpDSsEjwwYgz3xkUomul+dG8UZDi715ltrbBUrM5S2Wn1YrJ+pxxS27qyxJxnsMD+1QutakiskbkK95uIxtwPP75PPesTB5ocXDWw5pjD7p3U9jKSocqwZd2RicEYkGfPsK9F6XeuXLbNqLdy2pEs+1LARVYbUViS1yI5MAhjgyK8ksNinvTvbG9bYK532wMJChFJjxBAsGDBiJxyJrj19Nz4CpF76n1z3dy2i3v8h8vcTbuDNB8JHhBMjJJgfQE7rHVNPb8DAN7nB3HczQu3eceLK8gcZ848+1evOouybjPbLT4iyLvaJYIs7ewlR5VbfZj2d2KL13eHI8CFyGh125twPLgYHHauKcFGOSqYoGjv3m3eItAyx8RGT4lbJkBhJn9Kn0/sS6M9wXUVUkD4W3RONrESfhx6+eKt1/XpaUXCJjcFncADuzyQpIJOMcYPNVvqPVldHbUGASdoEwBnapXBbJgkE+I9hEyWpJ8IBnSuqPqLjWtrBseInxZgLgKBbxktPYQDxR2sV9TZBU70J2w+yFWPikQdzQpyJkdsSd0nUWxaW6RbAKqWusAMkECZMgE5+RGa3pEDEuhfa6h1CkRwPCABKqZBChZ8OZmKhN7fYVDIp29/fMm9sEbWnYcAALEmANvAg4HlhN1HSDYCJJMEn5kkn7RXodzods3du0BnAUvHiTIJIHwhiNywD5YHNUvqygIQfwuRzyBuj9Pzrq0HllYrDKbdYrx5sPp/BQxO5okSfUcnz+9MdfYyf/Jj/wDtH7UpYYnuY/k13CMedW9j/wDDWd926NzfDbC5Y/Mn4R3MelVoqfKiNZq3uuWdizQMn0/SoRcPmfzqWjGcY/zJW/lRsdBW4zUD2TJMEZ8v3p1Z6coJFwtwYiIJ7YIk5jyrL142227lK9wOcgYIJ5HGPKrvVrjJAS3bRHb69q62kEESM9qIdSCSskepxBrlPUZ/nas5ujGidzSTWjzUptD5ViGOwP50unG8gZEea6bkVKLQImtAsBgR3/h+tdIDRbAx+VauISZjB4PmaKEwJB+4H3rZUjjH/t/Q1kYE2MORFS2tKzBiOAJOQOSBgHkyeB6nipdLbn4iQPQf1rHBHDE+hFMAzS24J3D5VNc0IMwfp3/tWWlJ/wBqITTNOEaPPaf0qbbQQW0ixEZ/eok0JM5AgSJ75AgR3zOfI0y1mkONqvxzBn9BUFvTGfEHj0XP70VI2SBbRUZj6c/WttYZuP59KNfR/wCmfrM8D085rdvp4Hc/kP2rWAsfszZuXUSwlqGTK3E3bgQSSSzYElhmIgKP+4eiayy1sKLQkcRwCpzMoeT5iBIyQKrfsPqhpdBdcMGuNdnaSMAKqjPqCxz/AKTHBphqOt+9ZEtkLcHicyu22BiQYwIY4+XJry9ZXMvFYO+tdMDWybgKg3WDIpUqqsWY+Ix4/wAQ8icfEarKLa1F0w5s28KBAWScNNwgeIkz3Oe3Zp7bddDXbloeEeYgEt4jnAII+GD3B78KOgafYq3m3C4XCrujb4ljeAT45JwcAbRzOJuNRbsdpIfWrpu3WIRbmw+Fdt1baEkL428W94JhduT3wJcNqAxYIABaUTcVjhvhKELkkAcz3xB4WXFuou23fEgqi+AI5IJBPkZ5G6Md+1Tab2YFpN128bhL8RIAkEFlYzuI7AcnvXPToAVp7rW2uOTAMBAqkkRIYEHJBZ9sSe5OTNeZ+0Tk3bhMiW3R6kkx+teiW1KodpdwcKAI2nxTtABzInJ7hapvtH0zIbPiIJmJG7zj1NdejzbKJYZUb7ghvkR9QSaT3hgUyvbgIPfd+39aB1B8PrP2rtEYExqMmu2qM0wpZNaqzAAjsN0mPInaJ+dC32B5AHkAO3qe/lWRIOOcAkwR8hyZE4zUKQBByY55Nc9E2d7MfX+fSpLehNzkgRzJjHoe9Qpc7FSR9jWrYI8oAmeMev8AO9Mqu2ANYKqD+GhRdIMiBUJg1qw5BMd/qfz4qqnXAKJLl9jya1J86592SR5101sg5q0ZpoBIrxU4vDzFBt2rAhpkYZIQe9d+5X/VH0/vS0Ia7900TmK1GsPFhT/1B/8AE1oWR2ugfRh+1L4NaoV8Q2NxZbteT/5Guk0F08XFP1pZbYjj9qntaq4OCfoB/Sg4sww/5Zd/1j7muW6fdH4x9zWWdTfjk/Yf0qdbmoJ5H1A/pU8r3GwW/wBkfYPVFt7vaXwmA+52VgVIbYpEGZHIiT5036V7GXbLu95lvFTNvaBBjgtMbYLDBkcGTApf0L20v202NZVxksVEYwJ2rgeIj79qtPQevHUIzwqsMFSDg4JKt6z3rzZz1k22kVVdHlHXum6gMzNbKycjkAz+EkkkDjk076HrdTetul5SfcgASpLk5B3EtIEbV8j4RjxGvTA82/8AMAaQAVEkdu5IAHz7edCaxNLaDXPcBnICnZO4kzAJ4yYI+57VOXkKS2uP1DQt6R0u3fBuG420SVVR7sAqFMowaSOMyZ/Ojuoa+0m5FIDsNwG4bpCs0nMZ8yI+nEdvpACn3AdRdJ3K87R4SZgiVz3jg/Kapa9gdWl73hIZFU7bc8AiCJZTtEZwDPpk1OMovuv9lERWurNdK2txXFwrM5nxZbk+H9BwATTDq2m3rY2j/ppjn8N0jj186gb2Dub1dSqrIb/NySZO0QsGCBM4PNSafVhbagkSkD0lWCnB8gxP/qa64NdMbT7KP1/R7NpGcPBxGSIJ8hBqs6m3Cjt/WBV169aZlW2qNgAkhSQAfGZf/wAdvPl86qXV7OQZG0AAQcnjt/OK6ovAJoU3BXBrt64iqExjuzx9a6jjP9a0XWcyD8pH51Po5YlV4gcQPP8A1GoWoK2RB7jsAYzPNdabTb5EgeQgksfIACPuRW9RaYMRyB9p/tW7FtSwBmO/fI7feipN5RjNJpVaQzEYIgCTPbyEY863YVR+Ijzkf0NcnUkHjIwPCoEfICK7W5CeucfpilywmC8FYRnvkfkQeflXRt48QicjEYM+nFCIpJA5JxHzMCn3SOkFiQykbceIEH6Yg/enWHkD4Fa2qKTTeHjsas1noiDtRA0CjtVfWQqEPTtFuTIyP70Re6cxt7QKf6awB2qY2q3r4MVlOgEjNat+zq96tBtVA1uperJmFP8AyhB2o3pvTULZGKI91UllINK5N9hTRmp0arAA/mKF92MUddEmuk0E0l+8NjXpvSgNP71Z3EkH5BlI/SfpU2h0bWrvkHED185/nNS9K1mxBbPrRWq1Q3IfJq528jqhNfa7ZdgjkRj0x6H6Cj9N1y5cVdwtlg2GZeNqlhiQMsR6YNTdcthgHH4jSO++0R/pJ/ShGrsLwWj2eW4Ldwe+97BYowI+EgGAQfEAxMH0iprnVLq5YFiFIkMewJ7zk+cdqq/spq9vu1BhRbX/AOo/erPqbk2588VPUgnIZSFv/NbVxgzN4oAi4u6I3ZDA4ImR5SaotzVwbqTug3fET5bhJ9cg1cLmk2jcBkqf5+Veb378XXB7sw+7R+gro8eHI0JOw17wbaGYwBEZg72XJ/8AYHIj86rXWUB92RwQc8SQYmO3HFHNqN208naB+rAfcCleq1O4KZz4oHlJ8vqfrXWlQzdoWMc1HXbCuCtUJDHTgkboDRJYCTgCZPpXL3gWxiRJ28znGMCtW7iqT4ZHlJAI8jHam/Q+gjV7xbuBHEt7so0bRAnfMcnvJ45zUMLIgs93GGBmAR2McgiururLR+HasQMD6+fn86d9TsG1pfdFwzLc3DaU+GCCCCPeCCC3MQ2RwaRLqxBQ2xk5bhgYjnuJk7fP5UE74MQ7ant6YlSQCcxzjgn9vzpkekpvsp7wILqht9zwoFacmJPIIk84wJmr9c12j02kfSW2e4q35FxlkFhtYxtEEDMHnJ7UFJDbcNiDofSRbTIBk7lMZAKjz4PNWDqelFrSLdLrbMmS4ILTG0LJJZQCD4UPPIil/UrotgRdXds3woDGI3QA0SY7iRQHT9Lc1duy4Fq1atM5Yym9z4DLqzeJZAUE4BLeVBK7EUXdBfTNStxgZRpG5WBho48VvtXOs1725LhFE+bH89oE+k1rV23a570raS6oKRYARWWCAzAkhTB7dgPnS28/vR/mNO04UEnMEZxAPeT+kVNUmLQx6P1Vn8TL4WMArGI5JBO6MjMdqeItVbT6PSXHEt8WfdtHMxKsMTIkCfpmrNY0RtIItsiNJWd0ET+Ent8sZqnyA0duKgZak3TWA1gEeyjdL0tmt3LkNtSMgAiSQIJJEfnUCirf0PWImgZWZFDXtrBiAShCyQCe3JPYAntTwW50PpxuVFQtWSSMYmKeWNJ4aRDS3jftmzYNwBSWYA/BIBzwOd3f4Y7mrYU2gAgjg5BEgiQR2OPKo6iayNspWJb1jbcFMTpAWHlIrnUICw9cD9f2rrUoSm0AkEgMQCYQkBm8OYAmo8tIMYtuji+fAi+RpR1YeFz6MfyNWjotqzeVSjm5Eg7UCohG0bAIB8IIGQTzJJmoeudLAtXDei2GBUMFL5cPAVFlmIgYHOeKmm/U2pWNsaZW36e9uzpbigbHVlcmd28AFYz8G0RMczJ4FPul6jcm09prvrGt09izYRyyvdK2rSAbi6mIfBhZZ5OflMUDpH2OwgkKYmMcesRn9q6NRWkwNUw3V4X6V491vGou+jt+pH617H7v3gAUZJIA9QYrx72kEai9EYusOf8AuPlT6Dy0FCz3hBX0iMfX9qAYYn5frNT3TkR6/lFQ3D8X85rrCCtzWwaxufpXNYA20DIVAuEbRdBI8QZlIKmHAYAKB5TLd8xxcvgGbQNtTO0byTGYDMeWjmMegqwaRtN/g7t2+WN922Iysx3L7vAYQEC+8CHcZJ2uIkSYL/SL1xEubVdGTcotDc4tqTbIS2RuQAzONsma5/UvAom1mlZAjTIdZ3efYgZzFGdBs6cOx1BYbMC2B4mYyIgjse0TnkUN1TpdzS3FFxNrQH2uFJzBhlE49D2o3Sddt7LzG0TqnjZcEbU8QJZVEbCqgKsA8zIiCz4ADW+oupLxAI92YBAj8QBMiduM9ooK1cbPlx98/tRdrXm4HW5OyWuHaQsXGEAi3IWC20HaJCjHAp/bHT/dvbazqbV50JV3YNaRipKkKoDsniGSCYg+YpW9vQeRFoephHBKe8UCCAzWzxAIZO/zBmvV/YsaZdG1/S2WZ7Yh/esD4n8RtQU2sGheIOQZEmaC3s82n1AS5ds2leFGptM7pbKkSfBwxGM4zyMkepdK111bVoJpXGoYCw73LR271QMHbx7jZ3E/5hLRJiN1TertykHcyk67rmidHDI+ndbw94EYM5JJkyRt2z2BJx5EUdovZoXrZV7V8s3jW+gLEgztxtEeE5HB5nysY9nrp1Oku6nRo8oFuPZJBtXTcZpuIGIuIVO1jkeJ+0Cr+lpVGFA+QA/SoS14dr7gs8y0fsBpxp1LpdcJcG4MoRyTAJTxeHtie3ejm9ptFqLzWB7xRb2IkujTtUqdsvtEAc7jJ+dehbvtQVjo2nRg6WLSMMhltoGE4kMokYofxEHFxp5+IbRSrum0+0wxB7SUnIxI952OfuKi6dobd25sBJkjxjgeAHIkjJBAr062rGcmvNv+IPWLY1enT3V17li4t0bW2q5IkKIVmYhlTPoR3plppq/1UNFbuEV/r/X10mpaw1p3AjMqp8XBUCQfr50X7UW3JtWrYdBbsve8QhlcwgZpHBbcMiCOJq9P1DRXEF++tpZVCWu2wT4lLgB2XxwAeJ4xTU2rbSwCHeBLQDuHIk/iGZHzorW9FeywXRTvY/2vtWrMXXaDZF1SANoEgMmM7jc3DPMY8qO9r/bCxst21vWv8xAwSRuk/CNpyvywasQ0lsCPdpBERtWI5iPL+tYOj2Wy1q1I4Jtr+sU0PMW3Yo/cV5KRp7A1Gz3bsCV3w9vb4dp8QAZiQex7zjFN+kbranYDcLWyJ/CCZHHIO6BB7n7PerdOumw40hRLseFsKuPwyASPt9qXex3UdSytb1inemBdA8LxE5Xw94Ef6STSrx2pLVVL6lMVYg9leom3baUFo29+4EFCWa6SSFiS2Y2/9q54pJ7Q9Yvapb1oytpbpZHM+8YjfhcQlsASJG47hnmvVtZbRlIyfLmPL9CaRa7puyy1uzfFt2x725LPEjMhgxYDAM+VNGW2dRq5PrJk7Z5Pa1LDVWL9wkW7F6wqYJQWhbA8KgSNpw3r6zXp9hbJd2ksDkwpOccx255FIPbTQHUafbb1TXNQlobgpVN6p4XK4wS7Cc/i8hVl9lev/wCLs/FF20Ql1cNDRyGgbg3MwOD5VLXU6Ta4w/8AAJWlYd0zSDaWLfiJXwlWgwfPPevBfbKyBq9SOYu3M8Z3N+5r6HVTjxfkK+dPatydXqZj/wD2uHHaJj9afxJbpPBk7K/eHigev5gGhrmZ/nYUVdGWPfA+poV+D88ev8FeiAhJrK3Fbn0oGPSParTaRU072zdu6d7p984AJ2A7ks2XuAFAg34hSd24zK1XrXTgi2mtapfeOGIthXDKrYA3BSpJUtIBj5zgjVakXrwW6u2xbPu00+51VNwP4geVZy0mSTziRXDdB914vf29ispVSy3DMjsRtjk8QeDNcKaikmxG6INZp33TeIum1/lyCLiC2d2RcRssrvIJkSRMgRT7qXslp/euLYugXH22I93cG7bItk23dnG4jxAcT3XKBevC1etuAtz3cgKJtqVzAYpBYmTJJOIHaKdaf29UH3XurK2naXw23zAK7tsAnkATtBPJky3umjWSezvsddF/SM3urDC7vFx3Q23VSpXAbxNIYFQZIcExzXqHt17u+hsvZt3tsCYhgczsYZUkY7jPevJ9e3udMy2XG28oW5btqV3KrBtzA7hyI3zMHyplY9p9UQ/u2Q7Szi8EuyrBCoCiAqgAkgkQCJNdOlJJPdRui8Xv+HVj/AWbDXW22ZIuGDO9t8e7+F13xCGZ7ZM0f7BdJ1OltNY1AUhIFq4rDxWzubYVOUKEnHHixMTXl2j9t9TbeywYv7hYNtmdrZO0qGYKBGGGeZEkmnXSf+JuouSHvoIJJYWCxMknGdigDAwSQPrXmT05qLM6R6/PrWyteWX/AG61BIKXbjx2FlVU/Mg7qI0/trrXIi08RwPCD6ywaK52qE3o9KArNx9fp/Y154PbHVKY9zd3HsWUj81HahtZ1XXXkdvdhFAMszoBxI8PLecCea0Izk0o8hTt0emNqoE7sHvOPzpbc0emvXFuQj3EMq4PiUgRgqZGK8e6brLz2TI96obJZmwSBICyMTJBjvXBv3LZBTwH/scn8pIroktWL2uT/PqCT2uj3B9OhQIQCigAKRKgDAEHn610FjAwBjAArxX/AJpqiP8ANe+w/wDNo/I0r1t8k4ZvUEn96m4Sm8sG89/DcTWT5V4N03r1+0fBdYehLEf/ABp9c/4ialZ23lz5Wjg+Y3+fPelejJG3oe+3nWbwLW1JVTHBjGRz5kgmlXsJ7TKmqTS6dnu2mTdfZlhUuhYJVyQQhfwywEnaBODSnW+13v0ZL/8AmA91S2jd/wAe3dyf1pDprItOX05uWyRBIfJBIMEiJyB9q9XU1Izhsp8V8BlNH0Hc1IX4jGDyfLJgd4FeRf8AFvXXV1Nu7beLYtBZBxvlm++aD0ftPrrbe8W7cM87juBwF4PoO350D1kXdZHvLiYEQPd2vWcRJk8mo+NHS0f1Sbv7AU6Yv/4eak3dW9p7jKdRauWlaN3ieCBHIkjkZr0f2N1NjS627YVkAXTWlu3C0Jcvo7AlWYgEwxGOdpxXmmk6OdPdV7VxluKfCyupgxGGFW7p/tTrFWGeyyr2uLbyPKFWSPlT+RqqcNsex/UxR6/auq3wsGHoZ/Svm32kf/8AKvyeb1zPzavU9J7X6gEELoIB5S4qn7bpH1ryXrUm/cJySzmfmTwRjzqPhxqTDF2AAyBPc7j+dCsMD60RqEgkD5fT+Ghrh/n1r0hiOc1yW9K6Fb2igYNt3QJJGeQDJz6kEV2NSxYT8PlJg/z5VELsyR38/wA6JTTFtu0STjAMn5DM1OrJ2NOoabTXbJul0sPv2pZAdvAoXxO4BLEktJjtxkUlV7atBAYcfDj+p+fNHano8BfG6EgAi4uzxTmJ5WSMnzPFZren2lQDxm8GYOpgrtG3aVdZUk5kCe1KqY1LsN0zbbG4lfddlF1SxgiQbW4sBjuIrnS9cv2bcWrhUOSYUncMD8PA+foaFdFS01wLtDEqq7pB3AiQpMgATkz245PTXG27rBZVtpLFmB3GSNyWyI4Pw+IiCZ5hHFB2rog1eqZ394xG8mTmCx8yfOpF61cUkrtTdztAUH5gYPNQ6rdeO9pZickqBMeRUQcVFdsyYGI+L9+PKttVUxaQx0ntDfVtwLMRjA8PPp3qw6P2wvOFa6yAHAUxPMcbpqiJfggBQ3zn9Joy3aYttAlgcBZJk9xzQnoQa4DLTVFz1ftJYbwbAWHmv/8AW+Pypt0nVhbB/wBAIZR/5gzJ+YqkJ7u0xDWpuwFCMS2ZUyYMDgggxye/HKe1F62HtqFCkzESBAYeHngnv5CqeLGGm3Q0NJ3aGvVdd7gAJgM8ZzEgn9qDXWOp8L/v+RpRq+p3LqAuwjdPA5HpA9aL6c1y8dlu2114mLakwJjPkJPen1oqbwbV0pPITf1zMZJz9B/9QKj96TyT98URr+lXbUBgJMztDPDAt4dyjaxhScEx3jNNF6NZtn3l29be2oO6ylwPcZwisEUpwJYy3A2kSxgVD06OdQYnFwAdiZ5lp/pUd0kCfPjP9f1ovVrpd0mzdRCg2qLoJZuS5cpw2RtAHHIiKB06RaMNZcXOd6tvtriWO3gduZMzFNGKfY+yPvO7PWkC4Ck+qjj5tj7Ca61fX3wCw8RgRtAHHMCQM8+hpfptHpmba73EI/EArqY52pAIkcckRkeR/WulaO5eVbTNp0VfGbhe5LGI2IEDA9yCYz24o+jC7YdsCDSaw3CZbbmMnyz25+gomzqnH41EH/WpPpINQ6H2VHe8NkGWTaZI3ZUbt+0KJJ2zmIyDQnTenbmQJdLbgSwFtiVjtH/UHqDimlpLoDjHoNfqDOYMntwP2yaiXUiJnHH9s02awi6VfgKhiAxRFZwxAYzulWXEL2g+tBafpmmKqWvER/2kkheSSo257RODlqX00LSOFugjO76GP2ofqFuXjPw/0n9TTjrNvT6Z7dpEuE/iLMDMthRAA+Hkj+tK7xHvJiITH1J/pRhHa2U0lyBayzyfkPrkn9qXXrUR/POmupt+oJWDn6zj6jPpSi+xLTM8gf2qxVnBWKyawjNc7v5FEUKYNt8/2+1bG9VDAttmBDEQ3ePX+oqW5aAdhuCkHgyCI7Sc/lXD34AHYZUHInz+9TJl46L15bGnSdKt/VIbm67eUm3YUAbSVA2s4AJM+LjJJAqt9a1sX/e29wmHIcCQxy0IMBSZPyNC2dcy7cqfxAP8G/zK8PGDBwe45rptFduktuN24zASSD2yzNOPUt5yaWn2HkFRgWIOFIzGfWAJJyRifrUltvEHxA4DS2PIg0DeDDJEA8HMH5elS/4jECT6z+3FFowbZ7B3YKSBiBEkcz8I/kVq/cNm46qTHBgxuHMc+IfOtL1EGz7ooCd+7fkmADCATAEkmeTPpQQlmAPcgdzH2BP2pUsmDl1G6WYjy2jb/v8AlWkvFGhG5EkCR6wYPl60uut6z8v711bUR39DP3nH9KesGToL07EHcBgcmJAH6UTqSWtyrbtxJc7SCMhQCeD5/ShFv9gBHec5HeuLF+SZyfIcGhXY6m0qDtPpfeAbQiAyBLAA7RLEs7QD6evyljqr727aW02IyhVItyXuSfeSziQSGC8HGAO8K9PqEyHEg9omfzEGuV1cMYYjuJ7HESBg4xwZmlyK23yE6jrl8wjsG2BlUMq4BEGScyfOZn1rqx7UsLdy3stf5ir+BfCyAAMCxwxEzEyWNB3X9629y7MBJETIBGPDG0RPHFB3rQa4xQbUksFJ4BOBJyeY/k1RZWRR9qNdevJbgjaVCBC2AUWTlzGTubHBaB5Ufd9mr1kKr3LaByo/CxAYLeUlTkLEZBzxODVbu6HdcVLZmYxuwCBnxNAkwcDA4k01udOa5c9211CbQMu7NwB4UDOIIKr4VAHxD6JVMAMCsPuA38hg4VR4udpM9xwcQcV1a6cxW21w7t/iCjD7d0Axt/EAdvznynegvreZUusVtJ4U92iM+5idshoLDn8uJmiupdOOmVrd97gugRatTG0bs78ehAggys8RL4NQBqDctsyruAuAEic7clZI7QcjAnkYp/f6rZTRDZ4nNwgyhACEQRJyZMklSPyzUNHrtrgnOc8EEeW1hEfOius9bS+if5e24J3sGMNIGfdjwqeePQUVF2aiXU+0bM6OoCMp3bgWbxR8RFwkTipG6vuYG4Bd2mRBhOAI2gABYHAAn0mq/uJHpj710jkA+XH8FFo1Fr09+wWuOgFhCNqmWZRc8TAkBtykYIgnKjnNBXb2cxO1RS/pb2oZrhPvFZWRcFXAPiVgfPGeMHmi77T5ZPr/ADtWaKQ7OdVencexWPkDNLrmTMYJx8hzipHvcj0A+kk/p+tQFpYeg/vRGbNd6hJqY81A3NZAC7qSZGZ7n9xmtJc2sO/89a3WUiJDLV6Z2srcbZtaBAn85wIiiLCzYuOhLbMsHED4kUBdh837k4FZWUgyFmquNcO4sRuY47D0HcCoL1nb8h/tWVlMgJnLyMdz3ruxcZCHRirIQQRyDxIrKysHoGvP2rczFZWU/QWsEhMR61ItwqIGPlWqylBRiGabWegOyFpXHz9fT/tNZWVOToUzU9HZbTO7DwsUG3zC7p4yIIFKSzBYnn0H6x6VlZTReaAmNdF1R0t3FQKoOwFY3Kxzlg05wfMZ4rRY27du8gVS5YQBxDNwWnyPlAisrKMh0THe5GoUhG3gLGNjST4cfD6CINRdV6i2quG5cd2YjJYgksFCzMY+HA4Ait1lGLDIWjTQgBjvEc59agGnztPlWVlUjlsRE+l6UXJ2kcMxnHCs0Y+Roe5phvKjtxWVlBsKOrWmlgB/IM0XcuHdHp/WsrK1jxA2OD6/2rlT4j9aysohRgH8+1Qmt1lBGP/Z"/>
          <p:cNvSpPr>
            <a:spLocks noChangeAspect="1" noChangeArrowheads="1"/>
          </p:cNvSpPr>
          <p:nvPr/>
        </p:nvSpPr>
        <p:spPr bwMode="auto">
          <a:xfrm>
            <a:off x="673100" y="4556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data:image/jpeg;base64,/9j/4AAQSkZJRgABAQAAAQABAAD/2wCEAAkGBhQSEBUUExQVFRUWFBgYGBcUGBgaFRQVFhQXFBUXFRYXHSYeGhokGRUUHy8gIycpLCwsFx8xNTAqNSYrLCkBCQoKDgwOGg8PGiwkHyQsLCwsLCwpLCwtLCwsLCksLCwsLCwsLCwsLCksLCwsKSwsKSwsLCwsKSwsLC4pLCwpLP/AABEIAQAAxQMBIgACEQEDEQH/xAAbAAABBQEBAAAAAAAAAAAAAAADAQIEBQYAB//EAEcQAAIBAgQEBAMFBQUGBAcAAAECEQADBBIhMQVBUWEGEyJxMoGRFCNCobEzUsHR8AdDYoLhFSRTcpLxFlSiwhdEY3OjstL/xAAZAQEBAQEBAQAAAAAAAAAAAAABAgADBAX/xAApEQACAgIBBAEEAQUAAAAAAAAAAQIREiExAxNBUWEigZHw0TJCcbHB/9oADAMBAAIRAxEAPwBnmDoKUOP3aZ9nNPVCK+86PkqwqIp5UTyRSJPSjJb7VzbOiAiz3otuz3o4sdqetioci1ERB2FEAPSiJhjUq3gzXJyR0SZCynpRUU9KsVwlGWzXNzLUCuSyTyqQmEqZAFIboqHJlUBXDU8WqRsSKGcX0o2Og3lUmQUA3z0qPcxkUqLYNomlwKY2IFVzYuoz4nvVrpkuZZ3MUKjPjRUFr570Ignl+ddF00Q5kq5jxUe5xHoKauBPtSfYm61aUSG5AL3EGqK+MY1Z/YRzNNOCQValFEOMn5Khrrda6rQ4NK6rzRPbfsvBw0dK7/ZC1K+0rXfbR2rxZSPXUQVvhgFHXACm/wC0V60x+LAUfWzXFEkYMU77MKrLnGTyqM/GW5fpSunNg+pFF6LAFIdKzx4lcO00w4i6eZp7L8sO6vRoTdobX+9UBuXOppvmt1NV2fkH1fgvHud6H5g6mqU3X70w3bnWqXS+Se58F+txRTjihyFZt7lz940Jlc8z9aeyvZPe+DR3MTPQfOgG8nMrVAbJ603yu9WuivZL6z9F62LtDmPlQzj7Y2E1S+VS5KrtL2Hdfotm4ivQUM8SHaqzJSZae3EO4yyPEh1PypjY/p+dQQPaiKlbBI2bZIN4npSZ+9DGGpwsdjRobYQOtLXLhz0NdU6K2SEwx5saMuGUbk044c9aacL3qXK/I1XgIHQcq44lf3aF5NdlopDbDrcU8qUsvT8qCqmipbNS0hTYojkKUiiLap0RU2XQLyRTTYWjFqEzjrWTYOgbWRTDZFOd16imBhVqyXQ04cGm+Qg5zT2vDvQGuDvVKyW0IyjlFBayKLmHQ0g9qtaIeyOaGanAdqePlTkGJXCyTyoi4M9Knhqdnoc2KgiEuC9qMuGozXe1CNw8qm2yqSCKkU41HIfvS+S3eivkqwpY0tB+zGuo0a2TqcEFdkNL5JqbGhIWlzjpXfZjSnDGi0OxDepjYk07yaTyhTo2wDYg9aEzt1NSyoppiqTXohr5Ihmu16VJla0/DMJhPLQsC7kKSBnaC0xIUQB6TvtGtE+oorg0enk+TIebBE7n+AmlLE1eeIeMWVX7u0UyWvM+G0CQ1xUgqxzAiTvHvVS/GR6tD6bKXf2aGc2TTT/n/KoXVvdFvp15I/lmu8g0a7j5IjmiN8OX41DbfOhHFmuqbas5PFOhwwxp4wpoBxLUw3mpqQZRJgw/cV3lL1FQS5600g1sX7HNeicQvWmm4gqFkNIbdOC9hm/RLOKTpTTxAchUQpSZacETmyQ3EDQmxjGm5Kblqkog5SOOIPWupMtJVaJtmqLDpTC57VHN80zzTXjxPXmiQzHrTGB6mgFjSZjVYkuQQp3NIbYoc0lNE2PKimlRTa6k1ilRVxhmEWxIOtjQkGPVcEwWaP8ApHv0pausNc0tif8AgaFv/qXBsboH/p/6thx63B06XJTcctnyzow/3VdIcf39vl5aj6KD2rPveY5pEzhlT4TsAkf3Z19I/lV/xmz92YUR9k5KI0vppIswfaT7c6zMDoP2HQdP+Qf1yrlHg6yLXANKjSIS2No+FYH4V6f9qlZKbwHhrvazqoyZRqCuuQHMANzEjYVaDgt0gEISCJkA/qa9MepFKrPPKDbuisyV2SrK9w3IhLMAwj0AqSATAJhpj5VALjrr0Mfz/qKV1YvVg+k14GZaTLRYo2EwD3SQilo3iNPrVuVckKNkPJSZKtDwK9/wz9V/nTh4cvfuj/qX+dR3oey+1L0VGSky1Y43hT2gC+UT/iFQcw6iqXUT4ZLg1yhmWky0TSuK1Vk0Cy0lFy11azUWhApIp/hh1xefRlyZeY1zT/KqJ+Iu0wxXlsv70cxPKvK+ok6PSoNqy5ikIqmwnGmKgkAyR0HWRoO1TLfGrRUEuoJEka6HmDpVKVkuNEzLXRQLvEUUEmYBAJgwMxhd+pB26UNONWD/AH1se7b+1OSDFkqK6KhtxK26kpiLSlVYw0EuQNEUSNSedGwGK822HiJnTfZiu/yoU7FxoNFXGHcgW9SB9z+Ij+9cf8RB+s9G2qpq2w0gIQCNLWvqE/fNpIA//Y+3WOq9F9NbKDxCR5TGVP8Auh19B2vpzzMSP8xFVfhQq131ZTCWYnJs1zK0TI1Gm3satvEt77o+r/5V92k6Xl11xBPLf/1chUeDL33x1/u7H4j/AMbszfp864t/Szt5NVexTeUDJnI2qhs0+aBINpjy6D8tKeoHmHafNvDUgnW2s/GoP0PzoWJabYEj9k//AAz/AHv+UzR7Ui4Yn9pd2zje2vQsD9K4lkO/+zJ5eWm237Q9HI68vnVPbttduhEBJPTkJ1J7CpfFeIKqEE+s20gcz96Z/AD9T8udWvDsJbw9qXK5mjMzNYIUkA5QWJ00O4116VcZUiXGyxtWltqFypIgS9tM7EneXuAflTL3Ho+F0X1QV8ywkRy0VuhEb1X3+JoSR5lqQ2mW/ZVoGmoW0Y5ab1B4hx24joEYspuENlxDGBBO62hER3NS23yWklwWDcR3++/F/wCa27eix+W9ccZP94fi/wDMYk/L02fy/Og4ni4QS10gZ4k4jFQJnci0IGm1Tbb22wj4jzXcK0/dX8S/oiSCDlKnWY2isYz/AIqu/cqcx/anXPiT+A6TcUR7AR+VZdsRv6v/AMjfxWt94p4JmtIEJktm9dy7zUgAM7aakaD+VYfFYG4hM8mjS5cJmY0Cya7Q4OcuSRwTNcvqinMTsM8/+0Vrf/Dt2JOUe5rF8OxPl3pfMMoJYS+YQOQYDWpN/wASBAAyZs6kgwgjTmGQnn1q3NrghQUuS8GG7/kf5V1Y48fQbWwffKP/AGGuqe+x7SNT/Z/xZLd10afWUAaBlUgkANrzLACqFeIopYExDwdP8RP6VXXcGxeLQcAblmAnWQd9J3jWKetu9kZco1PMiRGpP1/SuTluzoo6okYbHQqzG8d512qG9yB8JAgRPMEaVHTDOrwwDGOR05g67a00Ya4CwgaiIkdjy25UqbXkML8Gt46uXD5cyzdW3cESYVWYmTEAydprGC310+dW+K4g72UtZFGVApbNqxBJ67R2qLhOFudSIEAjVYJJGn0JPyqVKvIuFgbLBTvHfnp/2qfguKKin1OG1gj0rqDJYa7N0EGgXOGmTJ0E69ztpy361F/2PcJzN9DMbxyFPc9MO38E+5xB3yjzydWJI5/DAIaI5/WrvhvjIKLAgZFA80kKWhLxcFfROzbSflvWat8HZjAK/wCUmf0p2L4QwUGAYUzGaTGpOw/oUPqXyxXTrwaHjvixbgC2wxQ2XTPLgZmfMCFJExETE71TcM4m63V8u6tsnywS5bKcr5tTqQNpqI3C3KAhguxgzInUTpvH607CcFCF3vtmUAwBmAmNyY212FGfyVgzVX/Fgv27tlSbRt2nOfMSGhhmjSRvpryoWA8VKLgLMcqM5Zitv730BVIJUEEkRuTVDh/SyMLbMSFEAuCsiAVykSNgAZMVC4hg2F1iJI9R29QgyZEnYGps1MvE8X+Xd823bUZpDENNxVDEgeoFQ22uXbpVjf8A7S1IbKl5Wbb74ACZ5Kn9dayNvAXLg+AkxMgNsPy5e+lBfhzFZzadl1AiZOsVjbNF4R4hOJd/MynKdC91WYswkq1pGJ76Ctdi+J5WUtdgBnkm9jIEKZ18sEach8684wfCjAIcj8RIADQImDNFTgdxzo7uW20mJEzq2+1FrhDvkteIeIGt4hib32u0wP3ee6LYlWC6sQZUkGOcb13BPHLYfDuBa9TvoSoyKAoEyQZJ1021mqm14cuSWKXWVTBITSSCBPQ9u1XCWVeyuHbDsSGzC47i2JyKD6iIjTbuOgpTXAU2QP8AaFziOMDXWjNEZVJCgECFCgxpOuu3Oi8WtE3rcM+kwyyCQBIIj5cuVRMXwM27asYt6RLFjnJ3KsAABHSY1omAxDPliGCSARGgIiCekTBFWmkthTb0dxpm8/NnM7yxJiAY/l86HfxC3MksNF1kwdeQkan2o/EcMC2YCPY79d+tBtWrQy+gM2s5iYgj8Y2BGp/Wp7l2ODRWYlGDGBpy+grqscTgrbGQnLXKYEjSYjnSU5xNTL+QBqRr85/OjIoKgjaPqDp/rUxfAL5zLqFGxk6jnKx/GoPGMI1iCi51GUMwY5VJBMagfuH61xxvg7ZVyCxBGVtd2HI7aAR86VmCW5LwJkzodeQ1/qKvuE4Q4vDWHAtIAIIj1tEbtETznvRrvgkODnYaAZcpbQ/izdR0iDWpcNmtvaRkLSW9GzzO5kaA9OlGxmNVBnM9NI1iYG/vWjfwISdDbVdPQM5EiNdTptUf/wCHDEgtcQx0BiZ6bbfnR9PsXlXBn7d7zLiKB6nPwkxqYifkBzqVYK5WOf4TLdBJMyTsN60XDPAnlXM5uBiDmGhmQDAJJ2kzpQr3goZGUXVBaFOnpXSQuvXT61riH1GXv3ls3GAyE6yASQxj0iVPKRqCN6lcODXLZuvbVRmAAi/mZTHqUhsserSTrFaj/wAGybjMbWZ1gMqQUMASBt+HlFPt+D1+BnHlhUGVA2f0/iLFiJJiREdIq3ONEqMjDO1k3HJR8onTVRmUCNJPMzHOpWJ4YXtLmIVHE6hgwU6BjA11H5Vprngu24Rg1kBZzMit94NPiOaJgakRR8T4X/CLltLMaqqHNITWGJOmaTGulTkvBWLKbDobBcgKcgQgnKANSispO3wsB76io+HwXm+YwRMiSxDZpuFjmIRlgFhB26861GI8KKyAC6wP4vSkafuemRryJI3oLeDwECpcO5Jz9wRCgCBualNZb4M08dclFgWRLD20uZZQnIz63DBMMOURoDMTTPsCW7TXb5KmPTakAvuYbmgMbxWtwfh1bP7NydIHmqjZeuWFBg856CqXjXg+7c1OJDCT8aDNDNoGYfFE89OlWpK/gMXRXYP7O9t5YW7axkIYFzEhx6pYj0zqdZOmlSWc27ltEBa0rAhjeUBiRnGcKojXYHpFSLfgRhaNvzreobXygW1zfinMBry9q0WF4Jg7aDzLIZvRnaT63UBc0ctZ+tVlAipMyWJxJKXCFhoQftM2uYxMmOutVGLvlrqWh8WXMWZ0Krocw9OnLmeda/EeEVfNDBA0SoU5SFkqNTJ1M760zhPgi3YuF1YCVIhVjmDJknp/XPnlFNy8l4uqZicQjZI9OjQVHNiBqQZg67dqk+GfCjXc7LcFu2AczMAuo/Ci6ZtedbjFeG7TpF17hAOYlW1naRI70/HeFrL4RcMCwVSPUQufQsRLAAnVufSr7lrbDCnpGdPhBDMYoDXYASOx9VVmM8MgB82IEy2UICc+ogn5ZtO3OtZwXwomHXJnLbmSoB129RnmNdPpUbiXAJzfekE22OVdFyqI2HOT+VDlAyjJnnlzBWrbFWxEwxAIQxA+R/qK6vTMP4NsKoESQACYXUidZIrqe5EMGG4divMClrmrO3xLmBXNAVGU5IExOp7UzieFQF5ZmDugdYJ0DeYpWTAAOk6DcUnhzi1lQyL5gWSVF+FYLISFUk6Zyw36aU3i/F7t+42Hw9sGbebzyQEA+FkJ15k6CTvpzqNydI6LFckXhnHxZtEvbK27Yb4crEEXXRgoEM3wj5HnvVziOLtblmtPlkDU2xEzBHqLGdBt00rMrhhbZSGxDPaPrUJIueUVYrnYDMpkbkUg47avMrlrxzgMgUrFnWfW0htT0ggAjlXSCTuNK/v/ACTK0lLx9tG1xWLNvTIdgW0+Ec5037DWDPKs/i74djcufaLJGqr5wVGUaKVUcyQSRqdOdCwOIfybmS6LjjK3klTIloO0FusydQQaicTYX7lpFF1GDoQ7owZCGDJnADFRKganlO1c4RkpVLxz4Lm4uOn+DQWeOl1GSyzPlLESqjoozNyM++h05U7DLnu3C6sALoKDl6UUSwWQfUNPlyqo4tjW8o3rllrkgoqLmDm4tw+oqwEWxDHMToGEb1Pwma6wjKhyKzIjOEZXgxmC/GNAeYEaia0em5Xo05YrQI+L1W7ctuEUq5CSWlkjdgFJUzOh7b1Mu+JLeQMhB9SBpBkKxhmA3Mbdp1qsx/hsX5tWQv3LHPm0YG4ugRwpgDvzG2xqBwngd1MaVHllVtsWYuzgO5IXUgepcp0iNYNOMHHnZwcusupqsfvZo7vjG1bR8tkXFBUFw6sqyAZKLDhQDJIB5daHifF1nILisuVjCiGEw2UmDrEn6VSgXzeHnYfUWd0K/eXcy2wBmHpUh3OsRHarvGX7iAgsrwohMuYsSYCyNSdh85iub1yuD0JJ8PkuFbT1QDzg6T2mo2I4pbQA5lMkD4gN+Yn4tthqeQrMYnitsXj5aFQjy8W4AyrLsRH3gCZxAkmYNHvWQMMHUu9shcpyTkELBIn4QDI2M6aU1u/BSWknplxxHxDaspnJzaqIQEt6myj0+9VPEuMs+VZazmh1DIji4iQz5WD7c9th3qFhb6pZVRluhWUW3u2mtZJdVhWJm4xDyI10g1X8Xu3NFa4XZWKuti2xCoGZRCxmP4JjqauNbr8kuLo0lvxnhxaDXLmUkSJSCwOoZVUnT3IOhqiwfjm3dvN/vFxEA0LWQEYdSAWgzzJ6d6fbwDi2LxtXw5VQc1235SxpqhXPHYAmNKrLJxtssQipbYjzCyq5yj0glFJgDMNDsBMb1TlCKcYq79tfwyIxm2pPx4q0aK1xSVa4MQWKkZhAIGaSms5fUBou+utT8J4hV19PraB6fSjaiQCGOh7Vl8r37eRbGYs3qAAyqojK65gF9Ry9wARVxZ8FobcqGsuQPTOitEMwIbUkn202FcOmoq9f9PT1OpObWdfhL/SLzh/FkvZcoYMylsrAArlYKQYO8ncSO9A4h4js25VrdxiIkBwhBLMo2B3ADDXYioXBeFfZHuSwI8sNAVs6hRlhBrIJDMRMyRUnGcFw+IdlLszDJcZFuH0ne2xHL4foKXW6OLTIuD41ZuH0m5lgFi15GKgnSQoBCxBk9aub1gC0wAn0MJJk6gnfnVJgfAViy+a3mAO/qYs0CACZ1EE6d6ueK4s2bD3BtbUsRBJYKp0+sVpVWjRu9lLxrjXluE1YgAmGW3BImPUROke1dQ7/AA/D4jE3Gdbmby7LSjlAQ6EiQeen6V1aol20RFTDXM7rcHl3MyFURAqZSytmMZjL8+scqisl4WLaNiyBctyYUC4qBCxMqCZU5QAIJ5baZu5wpl+zKn927sSQJJZgSSQJImdDIE1dYl3S1mtsBcLSQYIhYOu0fEdffWmmuNgpXyTMBcNpVYM1wNea2QfSAgbLdd8ughQOW4J1qwveHFU2zh8lkoAAEGYMvq3LyQfUdRWfxqO1hkW9AbQ3LYMuCZJ9Ukgg8+tNxHGbtqyTcdgzeWEywNROsR6QQFOmn1mn6m+aYKvAdr7YLznzC66/dOQICC4GvZcoG5J+LN+I6TuTA/aGuG4yPnUZjkuZEvWiqoqMVMh8yZoEbRtTrXEvMe4Ap8kBcgcKWbK59dwkAEZQOkctqa+MYkFQdARlkBIYFWDLOpMkzqBApUmnr8g17JlnxAWDW7OR8rsGdg9wZCpZHEuxnSIB6R2iWeLXMRilteW1sElmItsq/ARlfyn1WQh5FjvAmaPF4nEWb7myxLqtu2icmS0M92T1JK++vSKtLXia79nw6uty29t7TEXZLMHzBSCzTpm56nL3p+q7Xk1qq9F3gFGHuOqsWzsM7lQGYrmtuygSSA+XcaS3QVX4DH4i691bK3rRJZ8zIYFzMC5QmA6kL6ZGs6jWjeHPFDvdvLm+C8+YatEhcmpM8m0Gg25VOwXF0uPdMvBby4Kxrb0JVhrE99IqM2uQwTbZU8bv3GY2ziLpcTr5WoygFSQkZNWCmdoM1HtYM4ULdui8LuVSbjyy3HUyoyzGgYAsCe2mtA4/mt3rzshNq5bS0gBuHMM4BuXApGkI0zzA0J1oq4oYm+1lmYWrd0W1MIB6U1GZjqzKo2mJEb69pNtW2VBwjL+k0jJfurbDXkZmtGIY51JYMWOXQDSAPSRKwTrLMN4UdLV1c7ObjF5BIcPmzyuYiJI2kbDXeoFjxY7WbAw1q5Ls0sygt5Nm4qXCpOjHUDtrzirfF+KhbV4z3GW4oYEakvBZbSrrCqwgnoZNcXfAp+jsJwNmUJfWVEFIfNcSDmUuTIzBhoQdKubGDtW40hhsxJkkksYJOskyQKx2H4pexuKz2riKllvQjBkYwuS4XI9UZmgSORjrXcS8T4jD3VtOqvce+UVg2ZfLgSGKKWDepQABPYne4xX9zIb1o1XGeKOjYfywWVrp8zLqTbVGOUE6DM2VZkRvyND8J8Re5Ym4MrB2AGxCgwoY7kgczO+51qmwHF2xD3rKBbbWpCuJuK0mGBDRz6GfaKP4i4ouFtqRIbLcLeQAHKpbzMwDZlMFR8Uxm96jd0VqjQ4jEfep6tAryJ3zQF3O8r+veoPAi1q2y3DmY3bjqJEhHuEr05HMe5NYnHeLriW7R81zde6iLb8tWDoCJfT4zlefw6kaCptjxJcsTmw62LWa762y5jcLyqoA0wV9R0MRVOKSsm5N0uP8GrxKZnI2LW3tg5oeW9RKAkagDlrFRGxqYe+5ykl1QEJLMPLUiSBzIK7kbViL3BMTcvYYXL9m0xtE2yWLABToAQFzZ5JBG1XuC4Tj7a37aujXL5L+epaUK5QquCoWCM2oE/QUxUcrf4X6yJZVV18s0mH8RW2t+ZldUzBZZG3YwNu+lU3+3jfxOIsuJsLbAIT1uG825aJAAkzCtEEiO2tGngvFm6vm3vKaAspDggSqjVhLEOzdiecaTvE1tsCLaFnZ2uGb6hQQxuKXuXJ9GacusGRPWplGnpOn+/BfSqmsrfsuE41hA+drqWme2ml0ZCURriLodJBDiJkadq6s/wAP8PWFQLf4fcvXBOZzBzEsxkTcA2y7CuqbiLT8EO7aPmIRyzAzuQQI19xNFvKCDIHSdA0QRofmav73grEj8IbX8DAx71DvcBvIYe1c5/h003g616HFHnU2U3DMQCGQTFsqgmNgikRA2AIHyoN/7uw+XLoJLZdWMmSep1ge1W6W0YlGIt5YIhDBJ+KT12OnWhDBypKQ24jYyCRqD7T8xUySZ0hNxd0V3A+KXrdgXrARbuRtXB+JSwEqdPqaLbxF5xLJaBOpMudSOkDmakWbJAgiDzpzMegpS+AlO3ZAdXWWYrOUklPT8IJ0LE5dKj4ewVLOXdlMEi56mXnAiTz21qZxK3nsXFMLmRhI5afn7Uy3b+6ykaZANyTERrPOoxKUyU3DHsXGZgLfmmZacwdRBUqugBAEEtue2sm3cdrjl/LTkBbbQhTAaCAJIkmOtZzB4gWzeuY1rjpm1uW2i4VGlpT2ByiO9XOExXpzlZlQ2UxI0mI60tCmkN+yXLd+64dHF0oAu5GQQJI03J0iobPnDeW6eW98vczByA9q1ElYECNPSdY5VZ38e9p2YWDcLAAZWgYeYi96emmlULWS9u5bvsCzXSWK6ZmJzgiAPUB+lTVeaFMl8Lx19rygZctu3CeWp9YuMLjkmCD6gBsDtVrjeK3LAuMA5YQxW2A2pCr6l5GBqJnnVQGRLllVRfMY3M2p0tbgidJLSYPSrO+RlYgRsdANCNZjaZpnG9v9QKVOhlvGumLuX0Qt5iIGUKM/3YYhgee+o/w+1WWO8TT5cBmzuNQM3vPIaTrPKs2L7XMMblppuZDkaI9akrMRAOhqrR2zIG0FlMxAM/eG1qHUawWmCe3eo7bfkpSXBq+EcWusRlU+Ss22JPpOUtDKJ+LNmBMCQBReJYxSSYVgQ1oqQSgUQ+YkANmloKjed96rOH2QqAaaHQ9R17EzQ8dYQnMzCcwASDL/AIgRB5QZP/LRiltim26RYXMHY+7uG0qqktc+7zKBkClmzS1tAYH4e9d4kw9u9btgBSgJuo2hRSQBlALbMMmgBGh2qo4rxC7bw91LRJe6hXQgMQTJLEkd+e551CuY7yLNrzCYyWwdZIeZckzyVuX8KVHh2bOjUHBW3v2mZ4S2LZs2lJGe5b+E5WJIQa9Ks+OcQvtaz4a5cQ23IuLbQFmkKAAXGUKCSS0cqpLCLnLlAXKESWZW0By+rUgA9N/nURMPiV8xbTJBVrhzlJJc5mWHjNJkgCDAidaY2n6FVJ7LLhHF8TduuL1kYhFu5RdNy2CrIYaFjUg9htvWl4rgxfXKwW51FzNliQSO+k/OK8+8NeI3yqrvcZrrOwZyrHRoCzEmQDr2q/wvGbjsyquZQCwdiEzBSTc0OkIoBnnRNTbphCuV+/gt+K+HxeyRce2FWAqFcv0YHkAPkK6q3/bLfhGYdcx//k11cTrb8G98O+ILd7D238wK5X1IZCh+eXeVnUHmCKtDxfyxLKP8rD9J3rxLC43IABIAHf8AgRV7wvxndtEAPK9D/PWvoUfLzR6Ti3w15R5qiM05TIM9wu9UmI8D2GacO3lAkkhpaSdys69NKfw/xVhcQAt4IG/xMIn3mrmzw1d7V1o/dR/T+c1irsyuM8EYkfCUuAbGYP0b+dVWM8N4m38Vpo6qMw/KvTrakAelh85/0oLYwH0hiG7qY+ZH86xjyHE4cwQQRI5iJoAtmI1r2e8XKgOmcc/SrCesSaiYrhdhyTcsISdzop/hWE8dv2xkYZVaRqGBIPvrRbYyqNem/LTat/xL+zxGg2bhSfw3NQPYis/xHwFi1BFpEuAgglXHwkEEqG/F2IioorKzMADLcUKsPczk65gwA25culRsRZOZMugF2WG+YZGGnzitUfB2JUGbLAAdtQNNI32mBVNisFB9QKkHnpr7GpaKzIOJty9t9olZ0lSdRoeoBFS/Ogbyepj9BpUTF4aHVp0UNpy2396HwxjctZiTILKc0TKsRrFC3aKlSSaFwmLBLqgYBXIhzJ1AJK6aqSWPbanIr5nJuFgQMqGYtiCGA5QZnSkHp3DGWA0ExOmvQd6KpUHnRjo2W7H8OdDdZQzT6SZEqp0BAAM7FT3JNR7uCdbmRpbyb11JYjMwD+ltTp6Yoy3gGzKBOUDeJgkztvqPpUbA2GQsFUZTcZpJ19UE6ARvNPgWycl2VeAQyDbQ7rIInQ6UFrWeyqkDKQJAAE/1AkduwqRiOIMHVYKlbWWTpmlphRzGpk0Nb5Gn8KlpeRb1RIS0ABUXHSEcgkZVYkCPUoUnL7EgbUT7R2/M0mUNo0Qd52IjY9qW/QR+TOcJ4G631vnLatsAyJmk5XtmSBJIGadDB1rQraEnKYJUieo512G8LtNs2zZ0BAIuLKyADz5gDccqlvw64p1De+/5innYqWLdEZQQImuorYYjQgj3FdWx+AsrGtgc/r/RoTr3n5GlDnrSEnnr8yK7s+fY3LHb6CnWsQymQ5HsT/CuC9l/X9aJl7CppCWeG8X4lBlF9yOhMj5zUqx46xCn4pPyH6Cqa24H7vyOtItqdQR8zQ7G2bPCeNsU6nK0d2C7e5oFrjWLvPKnzCDyCkA9uVUGFt6gNnYf4Jq9wGOs2jFtblttAYltPnoPetyOTNDZ41xBAM4A/wCYL+k1o+HYy4V9bi43QaKPmBWHbjdu25JvMzbZIZoPLMxOntUu14ktLrC5jyEqSffSq0OQ/j/ii6ON4PDAIVE3CXkFAVdGYMdCxTMQOXPetkLbuSLvlsmwOSc3vVNguNB9TkH5/mRFS7XHVzQrsR0P8BWSRbnZE4v/AGd2L4fRrZYEeggqJEGEI066Gs3gv7Kb1m0qLiLdyNJZGVm1Pxb6gQK3DcUyrmmNecfQcqS5xMxKKGOkyY07cprUhyPIvFnAcVh7VwC05OihlUskM0FpA2iaiKdBrOm8HXvXt+G4hIiRMaggg/ORQLmAs3v2thdAQCVA07EcqMRyZ4wo9U9qauhOu5716njPAOEuElWa2dNFYFR/lYafWqDFf2Z3QSUvWmkmJzLpy1Egn6VOLGzIeY0xmaI2nY0hYneT7mrLHeEcVbZgbLsACc1v1KQNyCP03qndWG8j3kfrRRrC6dDQMbixbRmIMAT/AEPzrsx60G8JUggEEEEHYyOlFinsbgMVmUEmdSJGxhiJHYxU1b9QMOmUAAAKNgJ0HSj5qyozeyR9opaikV1UawRB6j61yH5fOml/8M/KuLt0Rf1qzxh7bg6Qfz/lRrljKPUu+2oJHyG3zqDbuNO9SQv7zsO1YQikRoG9x/KlS8Ov1E/kBUdb3RyBT3vAH0me8msIRSCQJLdoj9KtEYKv7JgOszP5VQnFMGnWfcVIHE3O7NHvRZi3svZBkl1M+5+saULE8QzNoZHc6nt6qr0xE7/n/wB6TzVH7x+kVhLXD8WI0aROg1gAdqkJxa3bYkSx9y2vzj+NUlu/PJR7n+NdcvE7EewP+lBjR2OOFmDGR1kE/poKu7Him0ugOvtNYMYkhY1Hz/kKamJgzlk9wT89a1mPRD4jtZ5mG/eLCR1hRU+z4jBEKQT1P6xXmLXgYn0nU6erU89TvTzcMfEBzkyTG2wps1s9MTjZmcyiOY095EaipCcRBPxQfbSTsdDXl2GltrhJ94UfWj38ZBAFz4fiafTt+ERJps2TPVLeLLjV191gfLrQr9xLi5b1tWRTJNwgqY2IBNYHh3FhlOVmd+TEehe8T/HnVqfEYsqSfMeeWUKB7f602VkWmM8I4K4AyoU/+0+p/wArTUHiP9n+GZQLVx7TR+P1Zumhgj5V1jxeralSp5arI+ZBmqzE8fwbXDObP1b1LPfT0/IVqTHL0Cxn9ml9ELW3t3SD8IlWI6yxj5VWnwVjIB+zt6p2KyI666dutegcD40LlsKptnT8N0T9CJo+J4xctEDLKnmWT8+dGCHI8pu8ExCMVNi8COWRj+grq9hwfGVcTO30+UiurYmyPC7l4zqR/KkN72/r5UrYQjeB/XemG33/AFobOI/zukfnSSev9fOhtbNOVD1FaxOyHoK7y+9OC9/6+dIWjv7UGBlff9K7MR1p3mdqUH3oMD849K4Yk8gKJApQB0pMD85j0+YpReNKba96H5a9YoEKMSeop4xLdqCvYzSM1Ywc3vb61xu9T9JoGfsKdmHMD6VgC+Z3HzoeUdvkTXBh2+lOFw9qRHpeYbE/Wlv4yREfOST7UwXO/wCQp2YdfyrGoB9oI/EfnTFxGv8ArRWoZtjv+VTRqFbE6+kkR0Jn61IXjt3LlLsy9GMj86gtaphtnvRtGov8L4udBGRW7kt/OuqiAiupykajSW8CxOo+poicLABzvB5AD+NEJIjQweRgHT30ihgTuT8gCfzqyCI+Fjc/WhfZ5O/0qfZwRuPlTN7sIH+lTzwF1UaZp5Db61jFEcAYnLpThgCRomsSOpHaryzw5wR92Ne8/mDpRsRhLgGi5RzjQfUTWoTJsSNIj3pj2iNSp940+tXt/BXZ0XTqf61on2G6Y1bQR6gYHUCa1MxlmNNjsa0zcN1yqq7HXIBPPeh4ngyg6kDaYgme0afpU4iZtSehp2Qn+hWgbg9say3sI/lRVwQIGULy1I1P9fwrYmszERuJ+lKr9qucbYAJGXU9NB8uVV72o5x7/rWobIpfr+ppC496km3rsP4/Q0zyTOxFBgBPvTIqV5dJk7VjEcMeVPW4e9Fyf0aUrGx36VjDM551y+9OUHpGmpP9aU9LMz2rGBxS5aUXY0EH3/rems55gU2YXLXUwf1FdWNZ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hQSEBUUExQVFRUWFBgYGBcUGBgaFRQVFhQXFBUXFRYXHSYeGhokGRUUHy8gIycpLCwsFx8xNTAqNSYrLCkBCQoKDgwOGg8PGiwkHyQsLCwsLCwpLCwtLCwsLCksLCwsLCwsLCwsLCksLCwsKSwsKSwsLCwsKSwsLC4pLCwpLP/AABEIAQAAxQMBIgACEQEDEQH/xAAbAAABBQEBAAAAAAAAAAAAAAADAQIEBQYAB//EAEcQAAIBAgQEBAMFBQUGBAcAAAECEQADBBIhMQVBUWEGEyJxMoGRFCNCobEzUsHR8AdDYoLhFSRTcpLxFlSiwhdEY3OjstL/xAAZAQEBAQEBAQAAAAAAAAAAAAABAgADBAX/xAApEQACAgIBBAEEAQUAAAAAAAAAAQIREiExAxNBUWEigZHw0TJCcbHB/9oADAMBAAIRAxEAPwBnmDoKUOP3aZ9nNPVCK+86PkqwqIp5UTyRSJPSjJb7VzbOiAiz3otuz3o4sdqetioci1ERB2FEAPSiJhjUq3gzXJyR0SZCynpRUU9KsVwlGWzXNzLUCuSyTyqQmEqZAFIboqHJlUBXDU8WqRsSKGcX0o2Og3lUmQUA3z0qPcxkUqLYNomlwKY2IFVzYuoz4nvVrpkuZZ3MUKjPjRUFr570Ignl+ddF00Q5kq5jxUe5xHoKauBPtSfYm61aUSG5AL3EGqK+MY1Z/YRzNNOCQValFEOMn5Khrrda6rQ4NK6rzRPbfsvBw0dK7/ZC1K+0rXfbR2rxZSPXUQVvhgFHXACm/wC0V60x+LAUfWzXFEkYMU77MKrLnGTyqM/GW5fpSunNg+pFF6LAFIdKzx4lcO00w4i6eZp7L8sO6vRoTdobX+9UBuXOppvmt1NV2fkH1fgvHud6H5g6mqU3X70w3bnWqXS+Se58F+txRTjihyFZt7lz940Jlc8z9aeyvZPe+DR3MTPQfOgG8nMrVAbJ603yu9WuivZL6z9F62LtDmPlQzj7Y2E1S+VS5KrtL2Hdfotm4ivQUM8SHaqzJSZae3EO4yyPEh1PypjY/p+dQQPaiKlbBI2bZIN4npSZ+9DGGpwsdjRobYQOtLXLhz0NdU6K2SEwx5saMuGUbk044c9aacL3qXK/I1XgIHQcq44lf3aF5NdlopDbDrcU8qUsvT8qCqmipbNS0hTYojkKUiiLap0RU2XQLyRTTYWjFqEzjrWTYOgbWRTDZFOd16imBhVqyXQ04cGm+Qg5zT2vDvQGuDvVKyW0IyjlFBayKLmHQ0g9qtaIeyOaGanAdqePlTkGJXCyTyoi4M9Knhqdnoc2KgiEuC9qMuGozXe1CNw8qm2yqSCKkU41HIfvS+S3eivkqwpY0tB+zGuo0a2TqcEFdkNL5JqbGhIWlzjpXfZjSnDGi0OxDepjYk07yaTyhTo2wDYg9aEzt1NSyoppiqTXohr5Ihmu16VJla0/DMJhPLQsC7kKSBnaC0xIUQB6TvtGtE+oorg0enk+TIebBE7n+AmlLE1eeIeMWVX7u0UyWvM+G0CQ1xUgqxzAiTvHvVS/GR6tD6bKXf2aGc2TTT/n/KoXVvdFvp15I/lmu8g0a7j5IjmiN8OX41DbfOhHFmuqbas5PFOhwwxp4wpoBxLUw3mpqQZRJgw/cV3lL1FQS5600g1sX7HNeicQvWmm4gqFkNIbdOC9hm/RLOKTpTTxAchUQpSZacETmyQ3EDQmxjGm5Kblqkog5SOOIPWupMtJVaJtmqLDpTC57VHN80zzTXjxPXmiQzHrTGB6mgFjSZjVYkuQQp3NIbYoc0lNE2PKimlRTa6k1ilRVxhmEWxIOtjQkGPVcEwWaP8ApHv0pausNc0tif8AgaFv/qXBsboH/p/6thx63B06XJTcctnyzow/3VdIcf39vl5aj6KD2rPveY5pEzhlT4TsAkf3Z19I/lV/xmz92YUR9k5KI0vppIswfaT7c6zMDoP2HQdP+Qf1yrlHg6yLXANKjSIS2No+FYH4V6f9qlZKbwHhrvazqoyZRqCuuQHMANzEjYVaDgt0gEISCJkA/qa9MepFKrPPKDbuisyV2SrK9w3IhLMAwj0AqSATAJhpj5VALjrr0Mfz/qKV1YvVg+k14GZaTLRYo2EwD3SQilo3iNPrVuVckKNkPJSZKtDwK9/wz9V/nTh4cvfuj/qX+dR3oey+1L0VGSky1Y43hT2gC+UT/iFQcw6iqXUT4ZLg1yhmWky0TSuK1Vk0Cy0lFy11azUWhApIp/hh1xefRlyZeY1zT/KqJ+Iu0wxXlsv70cxPKvK+ok6PSoNqy5ikIqmwnGmKgkAyR0HWRoO1TLfGrRUEuoJEka6HmDpVKVkuNEzLXRQLvEUUEmYBAJgwMxhd+pB26UNONWD/AH1se7b+1OSDFkqK6KhtxK26kpiLSlVYw0EuQNEUSNSedGwGK822HiJnTfZiu/yoU7FxoNFXGHcgW9SB9z+Ij+9cf8RB+s9G2qpq2w0gIQCNLWvqE/fNpIA//Y+3WOq9F9NbKDxCR5TGVP8Auh19B2vpzzMSP8xFVfhQq131ZTCWYnJs1zK0TI1Gm3satvEt77o+r/5V92k6Xl11xBPLf/1chUeDL33x1/u7H4j/AMbszfp864t/Szt5NVexTeUDJnI2qhs0+aBINpjy6D8tKeoHmHafNvDUgnW2s/GoP0PzoWJabYEj9k//AAz/AHv+UzR7Ui4Yn9pd2zje2vQsD9K4lkO/+zJ5eWm237Q9HI68vnVPbttduhEBJPTkJ1J7CpfFeIKqEE+s20gcz96Z/AD9T8udWvDsJbw9qXK5mjMzNYIUkA5QWJ00O4116VcZUiXGyxtWltqFypIgS9tM7EneXuAflTL3Ho+F0X1QV8ywkRy0VuhEb1X3+JoSR5lqQ2mW/ZVoGmoW0Y5ab1B4hx24joEYspuENlxDGBBO62hER3NS23yWklwWDcR3++/F/wCa27eix+W9ccZP94fi/wDMYk/L02fy/Og4ni4QS10gZ4k4jFQJnci0IGm1Tbb22wj4jzXcK0/dX8S/oiSCDlKnWY2isYz/AIqu/cqcx/anXPiT+A6TcUR7AR+VZdsRv6v/AMjfxWt94p4JmtIEJktm9dy7zUgAM7aakaD+VYfFYG4hM8mjS5cJmY0Cya7Q4OcuSRwTNcvqinMTsM8/+0Vrf/Dt2JOUe5rF8OxPl3pfMMoJYS+YQOQYDWpN/wASBAAyZs6kgwgjTmGQnn1q3NrghQUuS8GG7/kf5V1Y48fQbWwffKP/AGGuqe+x7SNT/Z/xZLd10afWUAaBlUgkANrzLACqFeIopYExDwdP8RP6VXXcGxeLQcAblmAnWQd9J3jWKetu9kZco1PMiRGpP1/SuTluzoo6okYbHQqzG8d512qG9yB8JAgRPMEaVHTDOrwwDGOR05g67a00Ya4CwgaiIkdjy25UqbXkML8Gt46uXD5cyzdW3cESYVWYmTEAydprGC310+dW+K4g72UtZFGVApbNqxBJ67R2qLhOFudSIEAjVYJJGn0JPyqVKvIuFgbLBTvHfnp/2qfguKKin1OG1gj0rqDJYa7N0EGgXOGmTJ0E69ztpy361F/2PcJzN9DMbxyFPc9MO38E+5xB3yjzydWJI5/DAIaI5/WrvhvjIKLAgZFA80kKWhLxcFfROzbSflvWat8HZjAK/wCUmf0p2L4QwUGAYUzGaTGpOw/oUPqXyxXTrwaHjvixbgC2wxQ2XTPLgZmfMCFJExETE71TcM4m63V8u6tsnywS5bKcr5tTqQNpqI3C3KAhguxgzInUTpvH607CcFCF3vtmUAwBmAmNyY212FGfyVgzVX/Fgv27tlSbRt2nOfMSGhhmjSRvpryoWA8VKLgLMcqM5Zitv730BVIJUEEkRuTVDh/SyMLbMSFEAuCsiAVykSNgAZMVC4hg2F1iJI9R29QgyZEnYGps1MvE8X+Xd823bUZpDENNxVDEgeoFQ22uXbpVjf8A7S1IbKl5Wbb74ACZ5Kn9dayNvAXLg+AkxMgNsPy5e+lBfhzFZzadl1AiZOsVjbNF4R4hOJd/MynKdC91WYswkq1pGJ76Ctdi+J5WUtdgBnkm9jIEKZ18sEach8684wfCjAIcj8RIADQImDNFTgdxzo7uW20mJEzq2+1FrhDvkteIeIGt4hib32u0wP3ee6LYlWC6sQZUkGOcb13BPHLYfDuBa9TvoSoyKAoEyQZJ1021mqm14cuSWKXWVTBITSSCBPQ9u1XCWVeyuHbDsSGzC47i2JyKD6iIjTbuOgpTXAU2QP8AaFziOMDXWjNEZVJCgECFCgxpOuu3Oi8WtE3rcM+kwyyCQBIIj5cuVRMXwM27asYt6RLFjnJ3KsAABHSY1omAxDPliGCSARGgIiCekTBFWmkthTb0dxpm8/NnM7yxJiAY/l86HfxC3MksNF1kwdeQkan2o/EcMC2YCPY79d+tBtWrQy+gM2s5iYgj8Y2BGp/Wp7l2ODRWYlGDGBpy+grqscTgrbGQnLXKYEjSYjnSU5xNTL+QBqRr85/OjIoKgjaPqDp/rUxfAL5zLqFGxk6jnKx/GoPGMI1iCi51GUMwY5VJBMagfuH61xxvg7ZVyCxBGVtd2HI7aAR86VmCW5LwJkzodeQ1/qKvuE4Q4vDWHAtIAIIj1tEbtETznvRrvgkODnYaAZcpbQ/izdR0iDWpcNmtvaRkLSW9GzzO5kaA9OlGxmNVBnM9NI1iYG/vWjfwISdDbVdPQM5EiNdTptUf/wCHDEgtcQx0BiZ6bbfnR9PsXlXBn7d7zLiKB6nPwkxqYifkBzqVYK5WOf4TLdBJMyTsN60XDPAnlXM5uBiDmGhmQDAJJ2kzpQr3goZGUXVBaFOnpXSQuvXT61riH1GXv3ls3GAyE6yASQxj0iVPKRqCN6lcODXLZuvbVRmAAi/mZTHqUhsserSTrFaj/wAGybjMbWZ1gMqQUMASBt+HlFPt+D1+BnHlhUGVA2f0/iLFiJJiREdIq3ONEqMjDO1k3HJR8onTVRmUCNJPMzHOpWJ4YXtLmIVHE6hgwU6BjA11H5Vprngu24Rg1kBZzMit94NPiOaJgakRR8T4X/CLltLMaqqHNITWGJOmaTGulTkvBWLKbDobBcgKcgQgnKANSispO3wsB76io+HwXm+YwRMiSxDZpuFjmIRlgFhB26861GI8KKyAC6wP4vSkafuemRryJI3oLeDwECpcO5Jz9wRCgCBualNZb4M08dclFgWRLD20uZZQnIz63DBMMOURoDMTTPsCW7TXb5KmPTakAvuYbmgMbxWtwfh1bP7NydIHmqjZeuWFBg856CqXjXg+7c1OJDCT8aDNDNoGYfFE89OlWpK/gMXRXYP7O9t5YW7axkIYFzEhx6pYj0zqdZOmlSWc27ltEBa0rAhjeUBiRnGcKojXYHpFSLfgRhaNvzreobXygW1zfinMBry9q0WF4Jg7aDzLIZvRnaT63UBc0ctZ+tVlAipMyWJxJKXCFhoQftM2uYxMmOutVGLvlrqWh8WXMWZ0Krocw9OnLmeda/EeEVfNDBA0SoU5SFkqNTJ1M760zhPgi3YuF1YCVIhVjmDJknp/XPnlFNy8l4uqZicQjZI9OjQVHNiBqQZg67dqk+GfCjXc7LcFu2AczMAuo/Ci6ZtedbjFeG7TpF17hAOYlW1naRI70/HeFrL4RcMCwVSPUQufQsRLAAnVufSr7lrbDCnpGdPhBDMYoDXYASOx9VVmM8MgB82IEy2UICc+ogn5ZtO3OtZwXwomHXJnLbmSoB129RnmNdPpUbiXAJzfekE22OVdFyqI2HOT+VDlAyjJnnlzBWrbFWxEwxAIQxA+R/qK6vTMP4NsKoESQACYXUidZIrqe5EMGG4divMClrmrO3xLmBXNAVGU5IExOp7UzieFQF5ZmDugdYJ0DeYpWTAAOk6DcUnhzi1lQyL5gWSVF+FYLISFUk6Zyw36aU3i/F7t+42Hw9sGbebzyQEA+FkJ15k6CTvpzqNydI6LFckXhnHxZtEvbK27Yb4crEEXXRgoEM3wj5HnvVziOLtblmtPlkDU2xEzBHqLGdBt00rMrhhbZSGxDPaPrUJIueUVYrnYDMpkbkUg47avMrlrxzgMgUrFnWfW0htT0ggAjlXSCTuNK/v/ACTK0lLx9tG1xWLNvTIdgW0+Ec5037DWDPKs/i74djcufaLJGqr5wVGUaKVUcyQSRqdOdCwOIfybmS6LjjK3klTIloO0FusydQQaicTYX7lpFF1GDoQ7owZCGDJnADFRKganlO1c4RkpVLxz4Lm4uOn+DQWeOl1GSyzPlLESqjoozNyM++h05U7DLnu3C6sALoKDl6UUSwWQfUNPlyqo4tjW8o3rllrkgoqLmDm4tw+oqwEWxDHMToGEb1Pwma6wjKhyKzIjOEZXgxmC/GNAeYEaia0em5Xo05YrQI+L1W7ctuEUq5CSWlkjdgFJUzOh7b1Mu+JLeQMhB9SBpBkKxhmA3Mbdp1qsx/hsX5tWQv3LHPm0YG4ugRwpgDvzG2xqBwngd1MaVHllVtsWYuzgO5IXUgepcp0iNYNOMHHnZwcusupqsfvZo7vjG1bR8tkXFBUFw6sqyAZKLDhQDJIB5daHifF1nILisuVjCiGEw2UmDrEn6VSgXzeHnYfUWd0K/eXcy2wBmHpUh3OsRHarvGX7iAgsrwohMuYsSYCyNSdh85iub1yuD0JJ8PkuFbT1QDzg6T2mo2I4pbQA5lMkD4gN+Yn4tthqeQrMYnitsXj5aFQjy8W4AyrLsRH3gCZxAkmYNHvWQMMHUu9shcpyTkELBIn4QDI2M6aU1u/BSWknplxxHxDaspnJzaqIQEt6myj0+9VPEuMs+VZazmh1DIji4iQz5WD7c9th3qFhb6pZVRluhWUW3u2mtZJdVhWJm4xDyI10g1X8Xu3NFa4XZWKuti2xCoGZRCxmP4JjqauNbr8kuLo0lvxnhxaDXLmUkSJSCwOoZVUnT3IOhqiwfjm3dvN/vFxEA0LWQEYdSAWgzzJ6d6fbwDi2LxtXw5VQc1235SxpqhXPHYAmNKrLJxtssQipbYjzCyq5yj0glFJgDMNDsBMb1TlCKcYq79tfwyIxm2pPx4q0aK1xSVa4MQWKkZhAIGaSms5fUBou+utT8J4hV19PraB6fSjaiQCGOh7Vl8r37eRbGYs3qAAyqojK65gF9Ry9wARVxZ8FobcqGsuQPTOitEMwIbUkn202FcOmoq9f9PT1OpObWdfhL/SLzh/FkvZcoYMylsrAArlYKQYO8ncSO9A4h4js25VrdxiIkBwhBLMo2B3ADDXYioXBeFfZHuSwI8sNAVs6hRlhBrIJDMRMyRUnGcFw+IdlLszDJcZFuH0ne2xHL4foKXW6OLTIuD41ZuH0m5lgFi15GKgnSQoBCxBk9aub1gC0wAn0MJJk6gnfnVJgfAViy+a3mAO/qYs0CACZ1EE6d6ueK4s2bD3BtbUsRBJYKp0+sVpVWjRu9lLxrjXluE1YgAmGW3BImPUROke1dQ7/AA/D4jE3Gdbmby7LSjlAQ6EiQeen6V1aol20RFTDXM7rcHl3MyFURAqZSytmMZjL8+scqisl4WLaNiyBctyYUC4qBCxMqCZU5QAIJ5baZu5wpl+zKn927sSQJJZgSSQJImdDIE1dYl3S1mtsBcLSQYIhYOu0fEdffWmmuNgpXyTMBcNpVYM1wNea2QfSAgbLdd8ughQOW4J1qwveHFU2zh8lkoAAEGYMvq3LyQfUdRWfxqO1hkW9AbQ3LYMuCZJ9Ukgg8+tNxHGbtqyTcdgzeWEywNROsR6QQFOmn1mn6m+aYKvAdr7YLznzC66/dOQICC4GvZcoG5J+LN+I6TuTA/aGuG4yPnUZjkuZEvWiqoqMVMh8yZoEbRtTrXEvMe4Ap8kBcgcKWbK59dwkAEZQOkctqa+MYkFQdARlkBIYFWDLOpMkzqBApUmnr8g17JlnxAWDW7OR8rsGdg9wZCpZHEuxnSIB6R2iWeLXMRilteW1sElmItsq/ARlfyn1WQh5FjvAmaPF4nEWb7myxLqtu2icmS0M92T1JK++vSKtLXia79nw6uty29t7TEXZLMHzBSCzTpm56nL3p+q7Xk1qq9F3gFGHuOqsWzsM7lQGYrmtuygSSA+XcaS3QVX4DH4i691bK3rRJZ8zIYFzMC5QmA6kL6ZGs6jWjeHPFDvdvLm+C8+YatEhcmpM8m0Gg25VOwXF0uPdMvBby4Kxrb0JVhrE99IqM2uQwTbZU8bv3GY2ziLpcTr5WoygFSQkZNWCmdoM1HtYM4ULdui8LuVSbjyy3HUyoyzGgYAsCe2mtA4/mt3rzshNq5bS0gBuHMM4BuXApGkI0zzA0J1oq4oYm+1lmYWrd0W1MIB6U1GZjqzKo2mJEb69pNtW2VBwjL+k0jJfurbDXkZmtGIY51JYMWOXQDSAPSRKwTrLMN4UdLV1c7ObjF5BIcPmzyuYiJI2kbDXeoFjxY7WbAw1q5Ls0sygt5Nm4qXCpOjHUDtrzirfF+KhbV4z3GW4oYEakvBZbSrrCqwgnoZNcXfAp+jsJwNmUJfWVEFIfNcSDmUuTIzBhoQdKubGDtW40hhsxJkkksYJOskyQKx2H4pexuKz2riKllvQjBkYwuS4XI9UZmgSORjrXcS8T4jD3VtOqvce+UVg2ZfLgSGKKWDepQABPYne4xX9zIb1o1XGeKOjYfywWVrp8zLqTbVGOUE6DM2VZkRvyND8J8Re5Ym4MrB2AGxCgwoY7kgczO+51qmwHF2xD3rKBbbWpCuJuK0mGBDRz6GfaKP4i4ouFtqRIbLcLeQAHKpbzMwDZlMFR8Uxm96jd0VqjQ4jEfep6tAryJ3zQF3O8r+veoPAi1q2y3DmY3bjqJEhHuEr05HMe5NYnHeLriW7R81zde6iLb8tWDoCJfT4zlefw6kaCptjxJcsTmw62LWa762y5jcLyqoA0wV9R0MRVOKSsm5N0uP8GrxKZnI2LW3tg5oeW9RKAkagDlrFRGxqYe+5ykl1QEJLMPLUiSBzIK7kbViL3BMTcvYYXL9m0xtE2yWLABToAQFzZ5JBG1XuC4Tj7a37aujXL5L+epaUK5QquCoWCM2oE/QUxUcrf4X6yJZVV18s0mH8RW2t+ZldUzBZZG3YwNu+lU3+3jfxOIsuJsLbAIT1uG825aJAAkzCtEEiO2tGngvFm6vm3vKaAspDggSqjVhLEOzdiecaTvE1tsCLaFnZ2uGb6hQQxuKXuXJ9GacusGRPWplGnpOn+/BfSqmsrfsuE41hA+drqWme2ml0ZCURriLodJBDiJkadq6s/wAP8PWFQLf4fcvXBOZzBzEsxkTcA2y7CuqbiLT8EO7aPmIRyzAzuQQI19xNFvKCDIHSdA0QRofmav73grEj8IbX8DAx71DvcBvIYe1c5/h003g616HFHnU2U3DMQCGQTFsqgmNgikRA2AIHyoN/7uw+XLoJLZdWMmSep1ge1W6W0YlGIt5YIhDBJ+KT12OnWhDBypKQ24jYyCRqD7T8xUySZ0hNxd0V3A+KXrdgXrARbuRtXB+JSwEqdPqaLbxF5xLJaBOpMudSOkDmakWbJAgiDzpzMegpS+AlO3ZAdXWWYrOUklPT8IJ0LE5dKj4ewVLOXdlMEi56mXnAiTz21qZxK3nsXFMLmRhI5afn7Uy3b+6ykaZANyTERrPOoxKUyU3DHsXGZgLfmmZacwdRBUqugBAEEtue2sm3cdrjl/LTkBbbQhTAaCAJIkmOtZzB4gWzeuY1rjpm1uW2i4VGlpT2ByiO9XOExXpzlZlQ2UxI0mI60tCmkN+yXLd+64dHF0oAu5GQQJI03J0iobPnDeW6eW98vczByA9q1ElYECNPSdY5VZ38e9p2YWDcLAAZWgYeYi96emmlULWS9u5bvsCzXSWK6ZmJzgiAPUB+lTVeaFMl8Lx19rygZctu3CeWp9YuMLjkmCD6gBsDtVrjeK3LAuMA5YQxW2A2pCr6l5GBqJnnVQGRLllVRfMY3M2p0tbgidJLSYPSrO+RlYgRsdANCNZjaZpnG9v9QKVOhlvGumLuX0Qt5iIGUKM/3YYhgee+o/w+1WWO8TT5cBmzuNQM3vPIaTrPKs2L7XMMblppuZDkaI9akrMRAOhqrR2zIG0FlMxAM/eG1qHUawWmCe3eo7bfkpSXBq+EcWusRlU+Ss22JPpOUtDKJ+LNmBMCQBReJYxSSYVgQ1oqQSgUQ+YkANmloKjed96rOH2QqAaaHQ9R17EzQ8dYQnMzCcwASDL/AIgRB5QZP/LRiltim26RYXMHY+7uG0qqktc+7zKBkClmzS1tAYH4e9d4kw9u9btgBSgJuo2hRSQBlALbMMmgBGh2qo4rxC7bw91LRJe6hXQgMQTJLEkd+e551CuY7yLNrzCYyWwdZIeZckzyVuX8KVHh2bOjUHBW3v2mZ4S2LZs2lJGe5b+E5WJIQa9Ks+OcQvtaz4a5cQ23IuLbQFmkKAAXGUKCSS0cqpLCLnLlAXKESWZW0By+rUgA9N/nURMPiV8xbTJBVrhzlJJc5mWHjNJkgCDAidaY2n6FVJ7LLhHF8TduuL1kYhFu5RdNy2CrIYaFjUg9htvWl4rgxfXKwW51FzNliQSO+k/OK8+8NeI3yqrvcZrrOwZyrHRoCzEmQDr2q/wvGbjsyquZQCwdiEzBSTc0OkIoBnnRNTbphCuV+/gt+K+HxeyRce2FWAqFcv0YHkAPkK6q3/bLfhGYdcx//k11cTrb8G98O+ILd7D238wK5X1IZCh+eXeVnUHmCKtDxfyxLKP8rD9J3rxLC43IABIAHf8AgRV7wvxndtEAPK9D/PWvoUfLzR6Ti3w15R5qiM05TIM9wu9UmI8D2GacO3lAkkhpaSdys69NKfw/xVhcQAt4IG/xMIn3mrmzw1d7V1o/dR/T+c1irsyuM8EYkfCUuAbGYP0b+dVWM8N4m38Vpo6qMw/KvTrakAelh85/0oLYwH0hiG7qY+ZH86xjyHE4cwQQRI5iJoAtmI1r2e8XKgOmcc/SrCesSaiYrhdhyTcsISdzop/hWE8dv2xkYZVaRqGBIPvrRbYyqNem/LTat/xL+zxGg2bhSfw3NQPYis/xHwFi1BFpEuAgglXHwkEEqG/F2IioorKzMADLcUKsPczk65gwA25culRsRZOZMugF2WG+YZGGnzitUfB2JUGbLAAdtQNNI32mBVNisFB9QKkHnpr7GpaKzIOJty9t9olZ0lSdRoeoBFS/Ogbyepj9BpUTF4aHVp0UNpy2396HwxjctZiTILKc0TKsRrFC3aKlSSaFwmLBLqgYBXIhzJ1AJK6aqSWPbanIr5nJuFgQMqGYtiCGA5QZnSkHp3DGWA0ExOmvQd6KpUHnRjo2W7H8OdDdZQzT6SZEqp0BAAM7FT3JNR7uCdbmRpbyb11JYjMwD+ltTp6Yoy3gGzKBOUDeJgkztvqPpUbA2GQsFUZTcZpJ19UE6ARvNPgWycl2VeAQyDbQ7rIInQ6UFrWeyqkDKQJAAE/1AkduwqRiOIMHVYKlbWWTpmlphRzGpk0Nb5Gn8KlpeRb1RIS0ABUXHSEcgkZVYkCPUoUnL7EgbUT7R2/M0mUNo0Qd52IjY9qW/QR+TOcJ4G631vnLatsAyJmk5XtmSBJIGadDB1rQraEnKYJUieo512G8LtNs2zZ0BAIuLKyADz5gDccqlvw64p1De+/5innYqWLdEZQQImuorYYjQgj3FdWx+AsrGtgc/r/RoTr3n5GlDnrSEnnr8yK7s+fY3LHb6CnWsQymQ5HsT/CuC9l/X9aJl7CppCWeG8X4lBlF9yOhMj5zUqx46xCn4pPyH6Cqa24H7vyOtItqdQR8zQ7G2bPCeNsU6nK0d2C7e5oFrjWLvPKnzCDyCkA9uVUGFt6gNnYf4Jq9wGOs2jFtblttAYltPnoPetyOTNDZ41xBAM4A/wCYL+k1o+HYy4V9bi43QaKPmBWHbjdu25JvMzbZIZoPLMxOntUu14ktLrC5jyEqSffSq0OQ/j/ii6ON4PDAIVE3CXkFAVdGYMdCxTMQOXPetkLbuSLvlsmwOSc3vVNguNB9TkH5/mRFS7XHVzQrsR0P8BWSRbnZE4v/AGd2L4fRrZYEeggqJEGEI066Gs3gv7Kb1m0qLiLdyNJZGVm1Pxb6gQK3DcUyrmmNecfQcqS5xMxKKGOkyY07cprUhyPIvFnAcVh7VwC05OihlUskM0FpA2iaiKdBrOm8HXvXt+G4hIiRMaggg/ORQLmAs3v2thdAQCVA07EcqMRyZ4wo9U9qauhOu5716njPAOEuElWa2dNFYFR/lYafWqDFf2Z3QSUvWmkmJzLpy1Egn6VOLGzIeY0xmaI2nY0hYneT7mrLHeEcVbZgbLsACc1v1KQNyCP03qndWG8j3kfrRRrC6dDQMbixbRmIMAT/AEPzrsx60G8JUggEEEEHYyOlFinsbgMVmUEmdSJGxhiJHYxU1b9QMOmUAAAKNgJ0HSj5qyozeyR9opaikV1UawRB6j61yH5fOml/8M/KuLt0Rf1qzxh7bg6Qfz/lRrljKPUu+2oJHyG3zqDbuNO9SQv7zsO1YQikRoG9x/KlS8Ov1E/kBUdb3RyBT3vAH0me8msIRSCQJLdoj9KtEYKv7JgOszP5VQnFMGnWfcVIHE3O7NHvRZi3svZBkl1M+5+saULE8QzNoZHc6nt6qr0xE7/n/wB6TzVH7x+kVhLXD8WI0aROg1gAdqkJxa3bYkSx9y2vzj+NUlu/PJR7n+NdcvE7EewP+lBjR2OOFmDGR1kE/poKu7Him0ugOvtNYMYkhY1Hz/kKamJgzlk9wT89a1mPRD4jtZ5mG/eLCR1hRU+z4jBEKQT1P6xXmLXgYn0nU6erU89TvTzcMfEBzkyTG2wps1s9MTjZmcyiOY095EaipCcRBPxQfbSTsdDXl2GltrhJ94UfWj38ZBAFz4fiafTt+ERJps2TPVLeLLjV191gfLrQr9xLi5b1tWRTJNwgqY2IBNYHh3FhlOVmd+TEehe8T/HnVqfEYsqSfMeeWUKB7f602VkWmM8I4K4AyoU/+0+p/wArTUHiP9n+GZQLVx7TR+P1Zumhgj5V1jxeralSp5arI+ZBmqzE8fwbXDObP1b1LPfT0/IVqTHL0Cxn9ml9ELW3t3SD8IlWI6yxj5VWnwVjIB+zt6p2KyI666dutegcD40LlsKptnT8N0T9CJo+J4xctEDLKnmWT8+dGCHI8pu8ExCMVNi8COWRj+grq9hwfGVcTO30+UiurYmyPC7l4zqR/KkN72/r5UrYQjeB/XemG33/AFobOI/zukfnSSev9fOhtbNOVD1FaxOyHoK7y+9OC9/6+dIWjv7UGBlff9K7MR1p3mdqUH3oMD849K4Yk8gKJApQB0pMD85j0+YpReNKba96H5a9YoEKMSeop4xLdqCvYzSM1Ywc3vb61xu9T9JoGfsKdmHMD6VgC+Z3HzoeUdvkTXBh2+lOFw9qRHpeYbE/Wlv4yREfOST7UwXO/wCQp2YdfyrGoB9oI/EfnTFxGv8ArRWoZtjv+VTRqFbE6+kkR0Jn61IXjt3LlLsy9GMj86gtaphtnvRtGov8L4udBGRW7kt/OuqiAiupykajSW8CxOo+poicLABzvB5AD+NEJIjQweRgHT30ihgTuT8gCfzqyCI+Fjc/WhfZ5O/0qfZwRuPlTN7sIH+lTzwF1UaZp5Db61jFEcAYnLpThgCRomsSOpHaryzw5wR92Ne8/mDpRsRhLgGi5RzjQfUTWoTJsSNIj3pj2iNSp940+tXt/BXZ0XTqf61on2G6Y1bQR6gYHUCa1MxlmNNjsa0zcN1yqq7HXIBPPeh4ngyg6kDaYgme0afpU4iZtSehp2Qn+hWgbg9say3sI/lRVwQIGULy1I1P9fwrYmszERuJ+lKr9qucbYAJGXU9NB8uVV72o5x7/rWobIpfr+ppC496km3rsP4/Q0zyTOxFBgBPvTIqV5dJk7VjEcMeVPW4e9Fyf0aUrGx36VjDM551y+9OUHpGmpP9aU9LMz2rGBxS5aUXY0EH3/rems55gU2YXLXUwf1FdWNZ/9k=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14400" y="990600"/>
            <a:ext cx="7716837" cy="5410200"/>
          </a:xfrm>
        </p:spPr>
        <p:txBody>
          <a:bodyPr/>
          <a:lstStyle/>
          <a:p>
            <a:r>
              <a:rPr lang="en-US" dirty="0" smtClean="0"/>
              <a:t>Need clearer connection between operational needs and allocation of funds</a:t>
            </a:r>
          </a:p>
          <a:p>
            <a:r>
              <a:rPr lang="en-US" dirty="0" smtClean="0"/>
              <a:t>Top opportunities for reducing costs </a:t>
            </a:r>
          </a:p>
          <a:p>
            <a:pPr lvl="1"/>
            <a:r>
              <a:rPr lang="en-US" dirty="0" smtClean="0"/>
              <a:t>Reduce upper management </a:t>
            </a:r>
          </a:p>
          <a:p>
            <a:pPr lvl="1"/>
            <a:r>
              <a:rPr lang="en-US" dirty="0" smtClean="0"/>
              <a:t>Improve accounting systems</a:t>
            </a:r>
          </a:p>
          <a:p>
            <a:pPr lvl="1"/>
            <a:r>
              <a:rPr lang="en-US" dirty="0" smtClean="0"/>
              <a:t>Improve procedures and processes</a:t>
            </a:r>
          </a:p>
          <a:p>
            <a:r>
              <a:rPr lang="en-US" dirty="0" smtClean="0"/>
              <a:t>Top opportunities for increasing revenue</a:t>
            </a:r>
          </a:p>
          <a:p>
            <a:pPr lvl="1"/>
            <a:r>
              <a:rPr lang="en-US" dirty="0" smtClean="0"/>
              <a:t>More special events and new attractions and services</a:t>
            </a:r>
          </a:p>
          <a:p>
            <a:pPr lvl="1"/>
            <a:r>
              <a:rPr lang="en-US" dirty="0" smtClean="0"/>
              <a:t>Marketing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Survey Results - Personnel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1" y="990599"/>
            <a:ext cx="3962399" cy="5410201"/>
          </a:xfrm>
        </p:spPr>
        <p:txBody>
          <a:bodyPr/>
          <a:lstStyle/>
          <a:p>
            <a:r>
              <a:rPr lang="en-US" dirty="0" smtClean="0"/>
              <a:t>Leadership development and training</a:t>
            </a:r>
          </a:p>
          <a:p>
            <a:r>
              <a:rPr lang="en-US" dirty="0" smtClean="0"/>
              <a:t>Promotional testing</a:t>
            </a:r>
          </a:p>
          <a:p>
            <a:r>
              <a:rPr lang="en-US" dirty="0" smtClean="0"/>
              <a:t>Improve communication</a:t>
            </a:r>
          </a:p>
          <a:p>
            <a:r>
              <a:rPr lang="en-US" dirty="0" smtClean="0"/>
              <a:t>Hire more qualified people</a:t>
            </a:r>
            <a:endParaRPr lang="en-US" dirty="0"/>
          </a:p>
        </p:txBody>
      </p:sp>
      <p:pic>
        <p:nvPicPr>
          <p:cNvPr id="6146" name="Picture 2" descr="https://encrypted-tbn0.gstatic.com/images?q=tbn:ANd9GcR0Pbm0_avP68Gop6-wCALIC-rm4TiZQkhISrldWoBqnAUD8V24b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14400"/>
            <a:ext cx="2781782" cy="4154128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www.nps.gov/redw/parkmgmt/images/staff_working_together_415p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808" y="4267357"/>
            <a:ext cx="3298992" cy="2438243"/>
          </a:xfrm>
          <a:prstGeom prst="rect">
            <a:avLst/>
          </a:prstGeom>
          <a:noFill/>
          <a:ln w="25400" cmpd="sng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33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Focus Groups</a:t>
            </a:r>
            <a:endParaRPr lang="en-US" dirty="0"/>
          </a:p>
        </p:txBody>
      </p:sp>
      <p:sp>
        <p:nvSpPr>
          <p:cNvPr id="5" name="AutoShape 2" descr="data:image/jpeg;base64,/9j/4AAQSkZJRgABAQAAAQABAAD/2wCEAAkGBhQQEBUUEhQWFRUUFRgYFxgXFhUXFxYVFhQXGBkYGBcXHSYeGhwjHBgYHy8gIycpLCwsGB4xNTAqNSYrLCkBCQoKDgwOGg8PGiwlHyQ0LCosLCwsLCosLCwsLywsLCwsLCwsLCwpLCwsLCksKSwsLCwsLCwpLCwsLCwsLCwsLP/AABEIAOEA4QMBIgACEQEDEQH/xAAcAAACAgMBAQAAAAAAAAAAAAAABgUHAwQIAgH/xABNEAACAQMBBAYECgYHBwQDAAABAgMABBESBQYhMQcTIkFRYTJxgZEUI0JSYnKCobHBM1NzkqLRFyRUg5Oy0hVDRKPC4fA0ZHTiFmPx/8QAGgEAAgMBAQAAAAAAAAAAAAAAAAMBAgQFBv/EAC8RAAICAQMDAQgABwEAAAAAAAABAgMREiExBCJBBRMyUWGBkaHRQlJxkqKx8IL/2gAMAwEAAhEDEQA/ALvooooAKKKKACiiigAorHPcLGpZ2CqoyWYgADxJPAUu3u9TOheAJFCOd1c5SLHjHHweXyPZU9xNSk2Q2kMc06opZ2CqBkliAAPEk8BUL/8AliScLWKW6Pzo1Cxf40hVD9ktVX7e6SLVG+LV9oTDlLc8IFPjFbgAe3AP0jSbtzf29vMiWdgh/wB2nxcePDSvP25rRGhvkzyvS4Ln2tvk0WRPd2dp9BNd3MPYNIB+w1Kl/wBJtmOc20Lo+TrbRn2Q6Gx6waqOitCoihDvkx/uOkm1z2dmRP53Ezzn26wfxrD/AEpEehs7Z6/3GfzFLm7+689+zrbqGKKGbU6IACcZyxHfWLauwJrW46iZNEmV4ZBBDciGGQQfGraIZwV1zxkaP6VGPpbP2eR+w/8AtXuHpJt89vZdsPOFmhPvVc/fUJvJuPNYLmaSAnUFKRyhnBIJ4pgEDA5+Yryu4l4bUXSwloShfUrISEGcsUzqxw8KjTXgNVmcDvY9Jtnw47Qtj9C4+EIPszlh/DTTsrfkSYEG0LaY/MuY2tpD5dYvZJ9UZqgo4i2dIJwMnAJwPE47q81DoiyVfJHUI3oMY/rVvLCP1ijr4fXriyyjzZVqXsr+OZA8TrIh5MjBh7xXL2xN7buyP9XndB83OUPrRsr91Oeyek+GR9V3CYJTzubM9W585I+Ug9er1UiXTtcD49QnyXrRSlsjelzH1gZb2DvltxiZP2tvzJ804/QpksNox3CCSJ1dT3qc8RzB7wR3g8RWdxaNKkmbNFFFVJCiiigAooooAKKKKACiiigAooooAKjNq7dWFhGimWdxlIkxqI5anJ4Rp9JvZk8K1dsbdOpobcr1ijVLK/6K2TGdT+L44hM+ZwOdO72dIgAe3sGYK5+OuWPx1y3InVzVO4AY4cAAOFNrrcmKssUUMu92/MVs/wAcyXl0p7MK5+CWzeY/3rjxPH6lVdt/ee4v5NdxIXPcvJE8lUcB+NRdOmyOjJ54Yna4hie5DG2jYljLpGSCw4IfLia2qMa1uYnKVnAo2Vk80iRxjU8jBVGQMsxwBk8Km92d1xcXxs52aF/jFHAfpkBwrZ7iQeI/Omjo4aOaO42bdKVZS00RUDrY5o+D6O/WMAgd+GFeukjZz281rtOFlYyaCzp6DTx4KuPASKvLu0kUOzu0kqtadRFdF0aJtCRbiJX0QTEo6hsPHgnAYc8Kw9tQm+OwhZ3kka8Y2xJC3c0Mg1IQfVw9lOtxdwWu3YLwsq215EZiTxC9bCyuGA4+lxx9Klve7e6O/t4Q0YSeBnQGNQsRt/kKBnII7hjx8aiLblnwEklHBl6OBr+HxfrNnze9dJra3zPWPsqXn1lpbgnxKPg/jSzu1vE9hP10aox0MhVwSpVxg5AIzWTbe9c13NHK+hepCiJI0CxoqtqAC+urOL1ZIU1pwTnS1LbnaMoiWQShz1zMwKsdCadAHEYHPNNW1Nr22z4YC8jG4XZYhSAIdJM4zrZ+XAjl5VX+8W+09+gWcRcG1akiVGJwRxYcSMGtLeDb0l7N1soUNoRAFBChUXA4EmoUG0kyXYk20WN0V2gtbV52HbulmCeUFvExZvbIVHspP3D2LDM0810pe3tbdpHUEqWYjCKCOIJOT7Km7DpS0o8JVo7cWLQRxLpf47TgSMxAPHJzj3VJ9Fu044I7aCKRTLdXLtOOGVhhhbSjZHyjgj1mqPUk38S60vC+Aqb3bqRw3kEVuSouYopAszKDCZSRpd+WBjOfxqJ29uvc2LYuImTPotzRvquOB/GprYNs21tqmS5YtGpaadm5CCLjjwAwFX217lvrjbu0DEHYQvKXCknRDEo069PIEIPaT50xNrZ/UW4p7r6Cxsva81rIJIJGjcd6nGfIjkR5HhVmbtdI0VxIDOws7s4HwhB8TN4C4i5H63d3MtR28nRuJbu4XZ6hYbWJTK0jnQZdOoorHv0kE54A55cKrmjEbEGZVs6l2ZvBlxDcKIpmGUwdUU4xnVC/fw46D2h5jjU1XN+6W/pt0+DXSme0JHZydcJzweFuakHjgEeWKubYm8YVY+slE1vLgQXXDiTwEU/zZO4NwDHgcNzxWVOJsrtUhqooopI4KKKKACiiigAooooAKgtu7YYMYIGCyadcsrY0W0PH4xs8CxwdKnwJPAcdrbu1jAirGoeeVtEKHkWxks2OSKO0x8BjmRVK9Im9YUNY28hcay13N33E/wAocPkKRjHLgByXi2utyYqyelGjvvvuJ1+C2mVtUYliSddzJnJlkJ4nJ44PPme4BLr0qE5wCcDJx3Ad58qsTdvY6X+yzbWPVrdGRTdCXGt4w3ZaJu5FPEgDPPx479q0YN7Ge7XcWzaC2jZpFnvIOshuCw6gz/2cr3Y5ZPHPurL0ebRMM52deRr1kUpktRLkCO6UHC5HHS3MY4evNQ27u24oeu2deSB7VnOiZMnqJlJ0zR8M6Sef/wDcnSFtmORrUxzrPcwx4muIwVDlWBiOTzYDmfE+5bTfaxuUlqRn3omjt7tNoW0nVzdeTNbSH42KcHMg+lG3EZ+lw8BB7Z3wkmWeGL4u1mm60QnS+hs6jpYjsgtxwMfzhbm5eVy8jM7uclmJLMT4k86dd2uiee4Ae4Jgj56SMykeOk8EHm/HyNTJwrWZsrFSseIIRc1N7N3IvLgApA4U/KfEa+xpCM+zNXHsndmzsh8REC4+We0+f2jDh9gLUg945OR2fMc/3jk/fXNu9VjHaCydGr0yUt5srCz6GrlhmSWJPqiST7woX76306GF+Vdn2RRj/NNTw4LcyT6yT+NeeqrBL1S58G6PpdK5Ep+hlPk3Zz5xx/lNWlddDE4GY5o2+skifeAw++rC6qvqoRyyPVRH1S5chL0yl8FN7R6P76AEmAuo5tERKPaEJI9opfIIPeCPYQfyrotbp+86vrDJ9/Me+tbamx7W9GLmFSfncdQ9Ui9se0sPKt1XqsXtNGK30uS3gyi9n7dlghnijIC3CqsnAaiqnOA3MA8QR35pz6Otr2tvHpZ9MkjM9yzDGm2hwywx/PMjlQQOJGRjgK9bx9EMkYL2bdav6tiOs+ww7L+rst5Gq9kjZGIYFWU4IIIZSPEHiDXTjKF0e1nNcZ1S7kWp0jb0tHbCzjUpJdHrZYxxaON21LG2Ocrk6n93LFRkm6llYW8UO0usS5uhr61ASLUDgqkcnyfSAz7MA1Ebi7fhTaHX3zM7EdiV+2I5cYWSRTxYAefD8Pj2l5tO7a2+EfCEikkcylj1KKT25cn0V4cvYKhR07cLks5at+WKrgAnByM8DjGR3HHdTDufvi1izI69bbS8JoW4qynhqXPJh9/4P+2N0rZLOK2iYR2yAXF3duo1NwIjVM8db5JCjkun53GoJVAJ0klckKSMEgcsjjg4xwz31eMlYhcout5Okd29uKgiTrOttp//AEs5OTn+zzE/7wYOkn0sEHtDi11zbuJvatqzW9zlrOfhIOOY24aZUxxBUgHhx4A8wKvbd/abZNvMwaWNQyScMXEB9GUY4Z7mA5HjyYVitr0s21WakTlFFFJHBRRRQAV4mmCKWYhVUEkngAAMkk+AFe6Wt6rtXYW7nESobi6PcLeM8EP7RxjHeqPUpZZDeEJm++97W8Bn4rc3ilLdT6VvZ59PHc8h7XtUfIqmkQsQACSTgAcSSeQHiald694Xv7uSd+Go4RfmRjgq+wc/Mmvezd1LyWH4TBDIyK+A6cWDLg5AB1cPEDmPKulCKhHc5s5Octj7sPbc+y7liEwwBjlilXg6H0kdSMimWXZCuP8AaOxWZWiOqW3BzLAe8qPlxHjw8PaBhh3mg2gog2qCky9mO8VcSL4LOvyl8/w4mtDeLZabL6pILovcsjmV4WxEIpOCKCOJLLxPHvHlUPd/P8Mstl8vyaO9u3Ib2RJo4eplZfj8EdW8ufSReYyOJ8z7THbK2TLdSrFChd25AdwHMkngFHeTXzZWy5LqZIYV1O5wB+JJ7gBxJ7gKv3dXdOLZkGhMNK4BkkxxY/kg7l9ppd98aIlqaZXSIzdLo/g2cokkxLcYzrxwT9mD6I+me0e7FME0hbny8By/7nzNZmXJyaBFmvOXWzueZHoaa4VLCPfwPFvq7ywPsGR/OtHq6Y7yHEOnwA+4iocxYqLqtLS+RNNurL+ZqdXR1dbXV0dXSdA7WavV0dXW11dHV0aA1mr1dHV1tdXR1dGgNZgiYry9o7j6x31Gbzbm2+007Y0TAdmRRlh4A/rF+ieI7j3VNdXR1dOqsnU8xYm2ELViRzzvDu5NYzGKdcHmrDijr85T3j7xyOK2t2d4OqIgmdltJJke4CKNTqvySR2ih4ZX/wAN6bc2DFtCAwzjzVhjUrY9JfpeI5MOBqgd5N3ZbC4aGUcRxVh6LoeTL5eXcQRXoun6iN8cPk8/fRKiWVwM28m8Vzt67WC2jbqgfi4xwGBw62U8hw8eAHAee3tS5sLWxOzpZHuJU1yCaJVKQ3BA+LQ8CynBDHP8go2G9U9vayW8LBFlbLsqgSMMY0axx0+Xr8TURT1Dx4Qn2nnywq0ejbeN7iJbXUPhNtmSzZj6agfGW7H5rLkeQ4/IFJMe5N61sbkW8nUqNRYgA6RzYKTqK+YGKjLC+eCVJYzpeNgynwIOR7KmSU1hERbg8s6s2VtJbmFJUzhxyPBlYHDKw7mVgVI8Qa26TN1NvJI8cycIdoAtp7or1F+NT7aqW9cbH5VOdc2SwzpReUFFFFVLHmRwoJJwAMknkAOZqmOkbeArZY5S7SfrmHetpHgQJ5ZAVvWX8as3e5i8K2651XUiw8OYjOWmP+EkntIqgekXbXwvaMzL6EZ6qMDkEi7PDyJ1H21pojlma+WEQNlZPPIscSM7ucKqjJJ8hTZsTeK82LL1FxHIIn4tCxKHBP6SJx6LcOYODjj5Q25+8IsLpZmTWul0ZQdLaXXSSrdzCm2DY9teTRz2l0tw0eP6pfsVcqM4QSE4YDJ4e+tU34a2M0F5T3Jfe7bltJYxT9Sl/E2tGmkZYriKQ5MaN1YB4Dn44z35NQ0x7+2cEN68dtgJpQsivrRJSvbRW7wpOPaRUp0T7q/DLzrHGYrfDnPJpCewp8sgsfJfOojiuGomWZz0lgdGm5gsLfrpV/rEwBOeaIeIj/At54HdTYRnia2JOJrzorg3Tdkss7dUFXHCMGis9nDlx5cfdRorbsI+Z9lUrhmSLzn2sy3gyjeqo64h9E+IHvFSk47J9VYDFmIeXGtFsNTEVy0kZoo0Vn0UaayaTTqMGijRWfRRpo0hqMGijRWfRRoo0hqMGijRWfRRoo0hqMGiobfbdNdp2pXgJo8tE3g3gT81uR8Dg0waK+pwNMqk65akLsipxwzliaFkYqwKspIYHgQQcEHzzVidHOyEa1eeCKGe7WbT8e4WO3j0ZExQ+lxz7uHI1m6aN1uqlW8jHZm7MnlIB2W+0o4+anxqubCNGlRZHMaMwDuF1aVJ4nSOeOeK9An7WGUcJr2c8MsfbG+MNo0j/CHv71kePrM6bWAOMMI0HBvw8xVaS27JjUrLqGRkEZXlkZ5jgePlVg7K27sizLiGJ5JFicx3FwmtTMB2AsI5KT3nBFL+9G+J2jDB165uIjIGkGlVaNjlV0gc1P3euiGz2RM8NbsnuizaTSLNY6sO4E9sT8i5hww9hCjPkp8avHY+0hcwRzKMCRQcd6t8pT5q2VPmK5Z2LtRrW4inT0onV/Xg8R7Rke2ukN2rlRNPEpzHJouof2dyCWA9Uqu394KR1EcPI/p5ZWBiooorIahN3t2r1Us039isndf29yxSP2gREf3lc5Gri6S7/FjeMOdxfrCP2dtEoI/xI399VrubEG2jaKwDA3EQIIBBBcZBB5it9KxFswXPMkiHoqw2ilNrfERFWR2k6yW2iXWkaRHq2UD4mRRpdO5tTDiTUFv8rG6LaAEVIVBWNUTU1vHIR2QBklmbx4+FOU8vAqUMLIs1de6tq2z9nRhezJLh28dUgDnP1Y+rX1s1VJu/YCe6hjb0XkXV5IDlz7FBp53n6QSsqoIRwjViNeMNKokK+j3BlX7Nc71OF1leilb/AGN/p0qa7Ndz2HEbyT/OH7q1kXemb6B+z/I1Wf8ASIf1A/fP+mj+kQ/qB++f9NebXp/qS+P9y/Z6B9f6e/h9n+iyjvPN4r+6KddiyM0CM+NTDUcDHPl92KovZG+b3NxFCsAzLIqDtnhqYDPo9w4+yugI0CgAcgMD1CtvR9N1NMm7/pvkydV1HT2xSo+u2D5M2FJ8AfwrFYTa4kYDAZQcHnxrOwyMeNeLeEIiqOSgD3DFdDD1Z8GHK04ImbaMaymIthvMYHHiOPKtnTSX0tXzWixTrHrDExtxxg41L3Hn2vdVeL0oSjgIyP71v5VkVXUuTxDK8PKX+zT7Xp0lmeH5WGy99Na7X0YODIgP1hVIP0nyNwaMkecrH8qxf0iH9QP3z/pqJU9Z/DV/kiY3dJ/FZ+GXM+8sIfTkkfOAyv8AOpOKQOAVIIPIiqG/pEP6gfvn/TX1ekdhyhx6pD/ppcKOvT7q0/qi87+ia7bH9mX5prXubxIhl2C+vn7udUaekyT9Wf8AFb+VeD0in9SP3z/ppkqesx21f5IpG7pM72fhlwHeuLVjS2n53D8OdSkV9GwyrqftD8Kov+kQ/qB++f8ATR/SGf1A/fP+mkw6f1Be9BP6obO/oX7s2voy5d5rGK8s5rcsup17PEHD5Gg8OXb0+81zS6EEgjBBwR4EcxVhbu9IBe5jjMQUSnq86+RfsqfR7m0n2Usb6QgXjuBpE4WYDwMqhnX2PrHsrtdB7aKcbo4+G+Tj9d7GTUqpZ+mCDozTLucqlLsPGsmIEYZUFsi6gUhWPo6gxB9lPe0LBXndRE6mW37TiCBGhAnu9PWRsDgaUVNSjiEB1DIrfKzDwY415WSn6vDo72rrttnyk8Y3msZPqsvWxZ9RjjUfWqsN6bgmKyVwuv4N1jEIiE9bIxQHSBnEapxPjTJ0a35FjfL3wNb3a/3MgZ/4UA9tUt7o5/74F6u2WC+c0V81r4j30VzjoZRRHSXdZsbEfrZbyc/bnLD7nNV0jkEEEgjkQcEHyIp46SG/q2yh/wCxVva+kn8KXt093jtC7S3DiMuHIYjUBoRmxjI54xXTrwoZfzOZZlzwiNa8chgXchsassx1Y5auPHHnXh5mPNie/iSeIGB93CrHsOgm7ZwJpYUTPaKszsPUpVQePmKrm5h0Oy/NZl/dJH5VaMoy4KyjKPJPbjW2u4kxzEEgH1ptMA++WtPeKfrbudxyMr4+qGIX7gKnOjRPjZT/APHHsN5Cf+mllxkk+Jz76F7zJfuowaKNFZtFGirlMD50KbC66/M5HZt0JH7STKr/AA6z7qviq06Ltr2NlYgPdQrLIxeQM4UgngqnPgoHtJpxXfaxP/GW/wDip/OuddmU+DoU4jEmqK17PaMUwzFIkg8UdWHvUmtikDxe6QNi/C9nTxgZYJrT68faHvwR7a5m0110a5k3y2L8Ev54gMKshK/UftL9xA9lbOmlzEx9THiRAaKNFZtFGithkwYdFGis2ijRQGDDpo0Vm0UaKAwYdNGis2ijRQGDHGxQhhzUgj1g5FNXSLEC0TjkTMvs63r1/huBSzopq31GbO3b6SfxWFoT/lqkveRde6xLVyM4JGRg4PMc8Hx5Vla9kJJLuSw0k6myV+aTniPKsNPuyeiSW4eACePTNAJywDMURtIUFeGSSTjiB2G8KmUox5IjGUuBDZyeZJ4AcTngOQ9VO/RMNdzcw909lOmPE9n8s1B747pybNuTBIwfsh0cDAZDkZweRyCCPKprodbG14h85JR/ymP5VSbTg2i0E1NJm5/SXJ840Uq/7L8vwoqmmAzVIYekhf6tso/+xUe1dIP41p9FEmnbFt5mQe+F6mOku2xY2B/VPdwH+7n0j7kNINhcvFKjxEiRWUoRzDA8Me2rQWYY/qUm8Tz/AEOk9m2G0Alv11xGXSd2n0qMSQEMEQYQYIOk93fxNc47ZGLmbHLrpMY8Osar4j3N2hKpml2i8Vw8QRlijTqkHE6ccyQSe2MHicVQ+2NlSWs8kMow8bFW8D4EHvBBBHrpdGMvcbfnC2Gbozf46Qf/ABz7BeQj/qqAkiwSPAke41IbiXGm5YDm8EuPrRqJl++IVl3htQl3Oo5da5H1WbUv3EU5e8xS3iiI0VZ25XRjb31ik0vWxuzOAVZcMobAbSyn1cPCq40Ux23SDfxxrGk5VEUKoEcXBQMADs1Fik12loaU+4ef6Dbf+0ze6P8AlWxD0I2Y9KW4b7Ua/glVzNvzfvzu5fYQv+UCtR95btud1Of76T+dL0W/zDNVf8pdexejazs5BLEkgkXkxlkz7QpAI8iMVr7wbgyXMpkj2hdREnOnWxRfJQrLpHvqnot6LxfRupx/eyfma3oekHaCcrpz9YI3+ZTVPYzznJb2kMYwWHDuDtFD2drScPnI7fczmkDpL2ZLDcp8IuVuZjGNREaxlVB7IYKeJPHzr0ekzaP9o/5cX+mlq5maR2dySzHJJ7yaZXCSeZYFzlFrCNTRRorPooEeaeJwYNFGim213CcRiS6ljtFb0BNnW/mEHEDzNZoejlpji2u7SdsZ0rIQ+B9Eiqe0j8S/s2JmijRU7tjc+6tOM0Lqvzhhk/eXIHtqJ0VZNPgq4tcmDRRorPoo0VJGDBppl347Npbr9Jf4LG0B/wA1QcNsXYKObEKPWxwPxqZ6Sph1kSDkOuf2NMYl/ghU+2qP3kW4ixMNdIbIaG3snv0fIktISBwwohhKqi/aJ4eJrnGNNRA5ZIHv4VZ/SDu5mCOTZjtLbAiOWKAs0azIM9ZoThk54nHPB76pctTSLUvCbIjpWaYSWaXOTMlmnWNw7Ts7auI4HBGMjvzWLodXO14T4JKf+Uw/OlzbyXKy6LwyGVVXhK5dgrDUBkk4HHOPOmbokOi7nm7oLKd8+GNI/nUtYrwQnmzJA/7THlX2p3+jmT5p91FV1QL4Y0dJlhmxul77baAk9UdzGrZ/flPuqp9n3PVTRyYzokRseOlg2PuroPfDZXWyXEOP/WWLaf29q+pfaRKv7lc6UUPMcFb1iWS/9rbnXW0LkXMe0njtnCvGseoFVKj0dLBTnnqOeflVa9MLIdquEOSscSueZ1hOOfPGnNNG4e79xPs6NrTaUlvlnSSNgGVZAeAj4grle1w55pe3u6LZrS2a7NwlwuoFiobUdbY1liTntEZ9dUrxGWG/kXszKOUvmKOw9ofB7mGXujkViPFQe0PauR7acd8dn6JUYcQU6snxMJ6sH2xiJvtUgVY9lJ8N2ap5yRDB8dcCYP78Gk+u3NPls0xVe6aFfRRorPpo0VYtgwaKNFZ9NGmgMGDRQseTgDJ8O+pjd7qBcx/ClLQk4biRjPJjjjgHmPDNXzszYtvAo6iKNARwKqMkfW5n30qy3R4GQr1FE7P3GvZ/Qt3we9xoHvfFMVn0NXLfpJYo/IanP3AD76t95SOSk+rH5msDXT90LH7SD86yS6t/8h8enRXcXQkPlXR+zEPzamTYXR3BZqTGSZu6Z1VmX6insr99TbXk/dB75U/lWJr267rdP8UfyrPLq2+c/Z/ofHpl4x91+xaveiaKdzJNc3EjnmzGMn1ejwHkK3t3ejeCxnE0ckrMFYYYpjDDB5KDUk17ed0Ef+JWNtoXv9nT97/7Ut9dtjEv7X+i66TfOY/dfszXe77POZluJo9ShTGCjREDxR1I41B7wdF1tcgtHiGX5yLhGP0o84Hsx7akjta9H/DD2H/vXk7w3I9K1Ps1fyNUXXxj/Mv/AC/0XfRSfwf1X7Kxvuim+j9FElH0HGfc2DS7fbDng/TQyR/WRgPfyq7Tviy+nbuPafzWsib6QtwZXHjwDD8adH1eny1+UKl6bb4X+mUxutbE3KuBnqgZMeLJ6A9shQe2oXfK5D3sgBysWmFT4iFQhPtYM3tq3t8do21vEbi3jRWCdYzBNBZtWmBSPOXt+qE1Q5OeddSqas71wc26Lh2Pkn9wLMS7TtVOMCZWOeAxH2/+mrR230z29tciK3iEsYf46QHSMk9oxgDtkceJ549tKXQ7uxbXs0/wkJJoVdEbEgnJOp8AjIGAPtVYN7NsvZodkt4Yp44GmQNGFc8WRQC3HJIPDwyaXa4ueGslqk1DKeClN89tLeX886Z0SP2MjB0KoVeHdwApp6NbEmyv3HObqLRfXPJob7nU1X0jliSeZJJ9ZOTV1dHWytFrs+MjjNLLev8AUiXq48/aeJh6qZb2wwLq7p5LP+Dp80e6vtesUVzss6OEQm9g6uOO5HO1lWU/siDHN/y3Zvsiufd/9ifA9ozxgdgt1kfh1cnaGPVkr9mum5oQ6lWGVYEEHkQRgg+yqV6Sdgs9mrnjLs9/g0p72gODBIfslcnxZvCtNEsPBmvjlGh0NyRy3Rt5i/NZ4QHZQJoiCTpBwSUyOPcD404bc2s+2pJNn7PeOOCMAXEp+UNWNESDiVyOJ4Z8QOdI2108TB42ZHHJlJVhkYOCOI4Eirj3J6PLWKJb5ryRopIgT2uoXjjWsjK2SNQxjI5cc022Ki9T+gqqTktP3Kh2ps17aaSGQYeNirDzB5jyPMeRqa3F258HuNDMFSbSCx5JIpzHIfIN2W+i7U49Lex47qJNpWwYpkRyEqyh1H6OVdXEr8nV39mqqp0XriKkvZyLA3h2T1MvZUqj5Kg/IIOHjPmjZHmMHvqL0VO7sbXW/tjBM2JY1HaPElUGFm8yowkg5lNLc0NRt1ZNE5RxhlOCPzB7weYPfURfhjed0amijRWbTRpq5Bh0VYnR3vv1em2uG7PKJz8n6DHw8D3cqQdNGiqTiprDLRbi8nRtFIPR5vHcOqxSxyPHySYKxC4+Szd48+7v8nme6SMZdlUeLEKPvrnyi4vBrUsrJlopb2h0hWcPDrOsPhGC38XBfvqHPSzGT2beQj6y59wzUquT8A5xXkfKKTYOlG3P6SOaPzKgj7jn7ql7PfSzl9GdAfBsof4sVDhJcoFJPyTdFY4rlXGVZWHkQfwr00gHMge2qFj0a0tpQwrGzyoulQSSVB4Dw86y/wC0I8gdYmTwA1rknwAzVfdJW/AgjxGQTkiIfPlU4Mp+hGeXznx3KalVa3hoh2aFnJX3SVt3rJeoXgEOqQDkJNOlY/VEnZ+s0lJiIWIAGSSAAOZJ4ACvjuSSSSSTkk8SSeZJp06NN35pJWvEgE62naEZYqZJMEqEOCCy8GwfKuntXHY5jbsmM2y91Y3s0hspBHtW0PXSBlMcuph2oiWHo8QBzXlng1Rm+/SF8L2ckEiaLsy6bldJXAhJ08x3sQcZ4YNWXdbaVLUX7WD9agPWqUVZ4gBhiCwBdQO8Hlx8QKG3x3i+H3stxp0hyAq8MhFGBqxzbhkmkV98svwPseiOER+ytnNczxwp6Urqg9bHGfZz9ldJbtWi9fM6D4uBUs4fqwDMhHrkbSf2VVF0V7OMZmviurqF6uBfn3U2ERR+8B9vPdV5bE2Z8Gt44s6ii9pvnuTqdz5sxZvbVeolvgt08dsm9RRRWQ1hSxvTYoriWQZgmT4NdD/9bkiKU/UdiM9wkJ+TTPWK6tllRkcBkdSrKeRVhgg+ypTwyGsnLG8mwnsbqS3k5xtwPzlPFWHrGD769W21biWBbFCXjaYOsYAJMpGkAHnjjy8TmrM393Te4gZOLXdiuVPyrmyJOlvN04g+YPzxVQI5Ugg4IIII4EEcQQa6UJa0c2cdEi7dwN1b6S3SPaB0WkYcC3YduTOcdYRxCKTkA+A4cqq3fPd5bG6aON1kiPajdWDZQ8gxHyhyPsPfTqu8d/t63jtbfsMi4u31qiyAsFVvnEYBLKOZPqpzO4FmNmPZM+rqNTtJw1xyldZYD5PD5PhjPjSFNwlmX2HuCnHEfuUDZXrwyLJGxV0IKsOYI/8AOVWbs7aEO1IPkxzRLxHdGPxMBPfziJweyQRWd3s+SHT1iMnWIHTUCNSNyYZ7jXyyvXgkWSJijocqynBB/wDO7vrTKOrdGeMtLwx2urNonKOpVhzB/HzB8RzrFoqW2JvVBfosVwFjlHBcEKpJ/Us3BCT/ALpjpPySp4V62jsF4cn0kBwWAI0nwdTxQ+R9hNVUvDH4zuiI0VtQ2KvykAPg2R9/KseijRVgJGHY8g5S4H0Wb8sV6fZcY4yyk+sj88mo5OHcPaM1lEo+Yn8X86rgnJt9dbR8l1H1E/5q+Nt7HBEA9Z/IVqmfwRB9nP45rG7E/wDYAfhU4DJsnbsh7l9x/nWrNOr80APivD7uVedFGijCIyYQMcuFe0jZyFGWJOABkkk9wFb9jsd5uIGFBwXbgoPhnvP0Rknwra2ptu32YpUfGTkYK5w/H9YQfiU+gD1jd5UcKhy8LkMeWem6rZsJmmIMhyqhSMk8jHER39zyjgo7K5Y8K02vtaS6lMkhGTgADgqKOCog7lA4AUbV2tJdSGSVtTEYGBhVUclRRwVR3AVjsLCSeRYokLu5wqqMkn/zv7qtGON2JnPVsja3e2BLfXCQQjLNzJ9FFHN2PcB/276tnbFlfbEtIItnnr1zI0v9W1H5J1MVJwvHHHjw5kDht7lbm2qWk9n12LqRR8K6s6ZUB49Wuoeh3Ejgck94r1vJvndbH7LWkRtRiK2xMdfYQYLA5JGPIYxz5E5pzc5YX2HwgoRyxH3p6Ub6SGazuIo4nPYkKhlcDIJXGojiO8dx86RLS1aWRY0Us7sFUDmWY4A99ZtrbUe6nkmlOXkYs2OAye4DwAwB6qsDoz3eaFBelA00pMVkjcjIQdczfQQajnwDeIp+1cRO9kh93T3dWJordcGOwGqRhylvpFyT59WjH2yL82netLY+y1toVjUlsZLMfSd2JZ3bzZiT7a3a50nlnQisIKKKKqWCiiigCK29stpQskJC3EJLRE8mz6Ub/QcDB8DpPMVR/SFuoq/122QrDI5WaIjtW1xntIwHIE8u7jw4Fa6Fpe3g2MQzTRRiTWui4gOMXEWMcM8OtUeie8dk9xDqrHFirK9SOb9i7Zls51mgbS6Hh4Ed6sO9T3irr6ONpQXezLgSygPI8z3fEJp60nJz3KUGM+vwqst9dy/guLi2Jks5T2H46o274pBzDA5HHwweNKqSkAgEgMMHBIyMg4PiMgH2VslFWLKMUZOt4Zce2baTb0PU2NvClrbsFiuJSysdAwyxKASFxgcfDx5VtvNuXdbOYC4jwrei6nUjeQbuPkcGrQ6L96NeyntrfT8LgWQxoxA6zUSysM88E4I8h41s7F2BLDZyHajS3EFxGskqOGZ7eVcs3AEsBywU5EcQBxpSm4NrwOcFNJ+SiqaN3+kCe20q/wAdGowAzESIvgknPH0WDL5UvXzoZXMSlYyx0Kx1MEz2QT3nFYK0tJ8mVNxexa9ptiwveTCKQ/JbTE2fUT1L/ZZD5Vmud2HX0WU55Bvi2PqD4B+yxqoqkNm7w3FtwhmkQfNDHSfWh7J91U0NcMarV5RYE+x5k9KJwPHSce8cK1jHjnUJadJl1HzEL+fV9WffCUqSTpcl+VCD6pp/+otR3fAvrgbAStmDZcr+hG7epWP34qPbpdl7oB7Zpv8ApK1H3fSfdPySFfWryn/nMw+6ju+Aa4fEbLfdmRjglV8s63/cj1Ee3FfLu5sbL9NIHcfJ4O2f2UbYH9449VV1tDem6uBplnkK/MB0J+4mF+6oqjQ3yyjtS4Q47c6SZpezbgwrjGrIMunwDABYh5RgeZNJxNFPW6HRmbiNLm7kEFqzKFIwXk1OEGOYQFjjU3u76s9MEU7rGKmxNhy3kywwLqZjjwVR4se4Vdey9ym2TGgt2iR2VjcXkwUhCMaIlRiNKMxxnOeHjjGtvxdR7Gs2t4rNDb3CaFYEgiXjq65vSZsYZSPA8sVD7m9J8S7Nmi2gRL1QCRoRqedGB7JyMEDGNR7iPLOecpTWVwPhGMHh8mfbCdda/wC13uBFdRSYjC9mJlicr1KMO1Lr4nXxznGAOVeb4b3S7SuDLJ2VAxGgOVRfAeJPMnv9grFvLvRLfyBpMKiDTFEnCOJO5VH4nv8AurNulujJtCUgERwxjVNM3BI0HEkk8M45D8qbGKgsyFSk5PETZ3H3SF5I0kx6u0gGqeQ8OA46FPzm8uQ88ZvndzZhJ+ESJ1ZKCOCLGPg9uMYXHc7YBbwwq/J4xu7O78bpFoQx2cBDQRsMNPIOPwmUHz4op+sfkgONZLbNTNdVelBRRRSB4UUUUAFFFFABRRRQAu7a3fIMkkCLIJR/WLdsCO4GPSGeCy45NybAB7iKZ3t6P+rVrmx1SW4JEkZB662Yc0kQ8cDx9/DieiKidqbB6x+uhfqbgDGsDKuo+RMnJ19xHcRTq7XETZWpHLMMzIwZWKsOIKkgg+II4imTanSLeXFrHbvK2lNWpwWDygjAEjZ4gAkeeeOadd6ej2K5kwqrZXjZxGT/AFW5PjDJjssfm4B8V76rHa+xJrSQx3EbRuO5hwI8VPJh5itsZRmYpRlA00jLHABJPcBk+4VcG4XRNGsYl2ihZpuzHCdQ0AgnU5Xk+Afq+s8Kp2RteW0mWaBtEiZwcA8xg8GBHEEirB2N0wFrqOW9RxoQpmBmVWJOdUkRbDY44A8SfDEWqbXaTVoT7hf323TjttqfBYDpR+q0mRuCmTHNvmg1h3g6N72xjaWaMGNcZdHVgMnAyPSHEjups21HBtbbdtJbTI8bJG8obKFRFJxUhsZYgjA/KrKu7xbue62fKuAbdWU/PjkDKzD6rYpbtlFL8jVVGTf4Oa7rZssX6SKRM8tSMufVkVrZq998duy2dxsuzSTUS0YlLAN1gDJFx1cePbPrrd33281rfWEMcUbJcOVkUxqSwLoowe4jUTVlc9tirpW+5z3XuGBnOlFZieQUEk+wVaXTbuvb24hnhRY2kZkdVAVWwuoNpHAEcjjnkUh7qb1S7OuBNCRxAV1IBDpqBK+XLmOVMjPVHUhUoaZaWbeyeju+uZOrWAowUOetIjwjEgNhuJGVPId1T2x+i2NjdfCbtUNnnrViXWQoj16gSRw9IYxnKmrVtYIbqaHakUhKi2dSuTgqe1gjuZTqB/7Uv7d3hsH2ddXUUkaS3ttpKF1Ds6qygFOeoaiCe/SKz+1lLZGj2UYrJ76MdiWo2XE7wIxn6xZHKA5UPIO2W9FcKB6yKXt+90LyytZI7ORm2flpXj1DVEDglST2mj7xjzyO8wzdIVvHsiOxSBpWCHU0hCqkjMzZULxbBbIzgcs5pZ29vjd3x+PmZl7kHZjHqReHvyatGE9WSspw04HfafS+p2fDAsYnn6pRK8yAorgYJC/Lbz4D18qq6s1nZPM4jiRnduAVQST7BVkbvdGiQOpvQZ7gjUllEQTjuad84RPWQPM8qb21oX3WCzuluM94DNK3UWkfpzNwBx8mMH0m7v5nhVz7A3ZV40TqjDZxkGOBvTnYcRLc9/PBEZ8i3coktm7uksklzoZo/wBFCgxBb45aF+U4+eR6gtT1Y7LXI111KIUUUUgeFFFFABRRRQAUUUUAFFFFABRRRQBgvbGOdCkqK6NzVgCD7+/zpa2ruq/V9WFW8t/1FwfjE/Y3B4g+AfP1hTZRUqTRDimUVtfowhkfTaStBMf+FuxoY+UUvESD1avXSXtvdW6sji4geMfOIyh9TrlT766ivbCOdCkqLIh5q6hh7jUQ27DRjFtcSRL+rk/rEOPDRIdajyVwPKtMeoa5M0unT4OXq3bDbM9vIJIpXRwNIYMchfm+ryq7trbhJJkz7OhkJ/3lnL1D+vqpNK/xtSntDozsxkia8tfK4tXdR/eRgJ/EaerovkQ6ZLgTxvxdG7jupGWWWJdKGRFIA7WOyMDILE555qfbpmu2dXeG1Z0zpYwtqXPPSdeRnyrE3RirH4naVjJ5NLob93tV8HQ/eH0HtX+rOD+K0N1PkErEL+829dxtGQSXD50jCqo0ogPPSPPxOTUPTz/Q7ej0mtl+tOB+C18HRcV/TbQsIvLr9R92BV1OCWEyrhNvLFOLbU6RdSs0ixEklFdgpJ5kgHBzitOrKsOjSzPO7nuPK1tZCD/eEMntJFNOyuj2FMdTs3J+ffTqfb1MWsH1ELVHdFFlTJlNbK2JPdNpt4nlP0FJA9Z5D2mnTZ3RYImX4fOEY8RbQDrrhvYoOn14I8xVuQbtSsoWa4KoP91aoLaMDw1AmQ+xl9VSuzdjw2ylYY1jB56RxY+LNzY+ZJpMuofgfHp0uRX2Buo0aaIIhYRH0iCsl5KPpScVj9Q1nw000bM2RFbKViQLk5Y8Szt853bLM3mSa3KKzOTZoUUgoooqpYKKKKACiiigAooooAKKKKACiiigAooooAKKKKACiiigANCUUUAJ3SD+jPs/CqK2z6R/876+0VsoMlvJrbO9L2/lV0dHP5iiirXcEQ5LGegUUVhNgUUUUAFAoooA+V9oooAKKKKACiiigAooooA/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QQEBUUEhQWFRUUFRgYFxgXFhUXFxYVFhQXGBkYGBcXHSYeGhwjHBgYHy8gIycpLCwsGB4xNTAqNSYrLCkBCQoKDgwOGg8PGiwlHyQ0LCosLCwsLCosLCwsLywsLCwsLCwsLCwpLCwsLCksKSwsLCwsLCwpLCwsLCwsLCwsLP/AABEIAOEA4QMBIgACEQEDEQH/xAAcAAACAgMBAQAAAAAAAAAAAAAABgUHAwQIAgH/xABNEAACAQMBBAYECgYHBwQDAAABAgMABBESBQYhMQcTIkFRYTJxgZEUI0JSYnKCobHBM1NzkqLRFyRUg5Oy0hVDRKPC4fA0ZHTiFmPx/8QAGgEAAgMBAQAAAAAAAAAAAAAAAAMBAgQFBv/EAC8RAAICAQMDAQgABwEAAAAAAAABAgMREiExBCJBBRMyUWGBkaHRQlJxkqKx8IL/2gAMAwEAAhEDEQA/ALvooooAKKKKACiiigAorHPcLGpZ2CqoyWYgADxJPAUu3u9TOheAJFCOd1c5SLHjHHweXyPZU9xNSk2Q2kMc06opZ2CqBkliAAPEk8BUL/8AliScLWKW6Pzo1Cxf40hVD9ktVX7e6SLVG+LV9oTDlLc8IFPjFbgAe3AP0jSbtzf29vMiWdgh/wB2nxcePDSvP25rRGhvkzyvS4Ln2tvk0WRPd2dp9BNd3MPYNIB+w1Kl/wBJtmOc20Lo+TrbRn2Q6Gx6waqOitCoihDvkx/uOkm1z2dmRP53Ezzn26wfxrD/AEpEehs7Z6/3GfzFLm7+689+zrbqGKKGbU6IACcZyxHfWLauwJrW46iZNEmV4ZBBDciGGQQfGraIZwV1zxkaP6VGPpbP2eR+w/8AtXuHpJt89vZdsPOFmhPvVc/fUJvJuPNYLmaSAnUFKRyhnBIJ4pgEDA5+Yryu4l4bUXSwloShfUrISEGcsUzqxw8KjTXgNVmcDvY9Jtnw47Qtj9C4+EIPszlh/DTTsrfkSYEG0LaY/MuY2tpD5dYvZJ9UZqgo4i2dIJwMnAJwPE47q81DoiyVfJHUI3oMY/rVvLCP1ijr4fXriyyjzZVqXsr+OZA8TrIh5MjBh7xXL2xN7buyP9XndB83OUPrRsr91Oeyek+GR9V3CYJTzubM9W585I+Ug9er1UiXTtcD49QnyXrRSlsjelzH1gZb2DvltxiZP2tvzJ804/QpksNox3CCSJ1dT3qc8RzB7wR3g8RWdxaNKkmbNFFFVJCiiigAooooAKKKKACiiigAooooAKjNq7dWFhGimWdxlIkxqI5anJ4Rp9JvZk8K1dsbdOpobcr1ijVLK/6K2TGdT+L44hM+ZwOdO72dIgAe3sGYK5+OuWPx1y3InVzVO4AY4cAAOFNrrcmKssUUMu92/MVs/wAcyXl0p7MK5+CWzeY/3rjxPH6lVdt/ee4v5NdxIXPcvJE8lUcB+NRdOmyOjJ54Yna4hie5DG2jYljLpGSCw4IfLia2qMa1uYnKVnAo2Vk80iRxjU8jBVGQMsxwBk8Km92d1xcXxs52aF/jFHAfpkBwrZ7iQeI/Omjo4aOaO42bdKVZS00RUDrY5o+D6O/WMAgd+GFeukjZz281rtOFlYyaCzp6DTx4KuPASKvLu0kUOzu0kqtadRFdF0aJtCRbiJX0QTEo6hsPHgnAYc8Kw9tQm+OwhZ3kka8Y2xJC3c0Mg1IQfVw9lOtxdwWu3YLwsq215EZiTxC9bCyuGA4+lxx9Klve7e6O/t4Q0YSeBnQGNQsRt/kKBnII7hjx8aiLblnwEklHBl6OBr+HxfrNnze9dJra3zPWPsqXn1lpbgnxKPg/jSzu1vE9hP10aox0MhVwSpVxg5AIzWTbe9c13NHK+hepCiJI0CxoqtqAC+urOL1ZIU1pwTnS1LbnaMoiWQShz1zMwKsdCadAHEYHPNNW1Nr22z4YC8jG4XZYhSAIdJM4zrZ+XAjl5VX+8W+09+gWcRcG1akiVGJwRxYcSMGtLeDb0l7N1soUNoRAFBChUXA4EmoUG0kyXYk20WN0V2gtbV52HbulmCeUFvExZvbIVHspP3D2LDM0810pe3tbdpHUEqWYjCKCOIJOT7Km7DpS0o8JVo7cWLQRxLpf47TgSMxAPHJzj3VJ9Fu044I7aCKRTLdXLtOOGVhhhbSjZHyjgj1mqPUk38S60vC+Aqb3bqRw3kEVuSouYopAszKDCZSRpd+WBjOfxqJ29uvc2LYuImTPotzRvquOB/GprYNs21tqmS5YtGpaadm5CCLjjwAwFX217lvrjbu0DEHYQvKXCknRDEo069PIEIPaT50xNrZ/UW4p7r6Cxsva81rIJIJGjcd6nGfIjkR5HhVmbtdI0VxIDOws7s4HwhB8TN4C4i5H63d3MtR28nRuJbu4XZ6hYbWJTK0jnQZdOoorHv0kE54A55cKrmjEbEGZVs6l2ZvBlxDcKIpmGUwdUU4xnVC/fw46D2h5jjU1XN+6W/pt0+DXSme0JHZydcJzweFuakHjgEeWKubYm8YVY+slE1vLgQXXDiTwEU/zZO4NwDHgcNzxWVOJsrtUhqooopI4KKKKACiiigAooooAKgtu7YYMYIGCyadcsrY0W0PH4xs8CxwdKnwJPAcdrbu1jAirGoeeVtEKHkWxks2OSKO0x8BjmRVK9Im9YUNY28hcay13N33E/wAocPkKRjHLgByXi2utyYqyelGjvvvuJ1+C2mVtUYliSddzJnJlkJ4nJ44PPme4BLr0qE5wCcDJx3Ad58qsTdvY6X+yzbWPVrdGRTdCXGt4w3ZaJu5FPEgDPPx479q0YN7Ge7XcWzaC2jZpFnvIOshuCw6gz/2cr3Y5ZPHPurL0ebRMM52deRr1kUpktRLkCO6UHC5HHS3MY4evNQ27u24oeu2deSB7VnOiZMnqJlJ0zR8M6Sef/wDcnSFtmORrUxzrPcwx4muIwVDlWBiOTzYDmfE+5bTfaxuUlqRn3omjt7tNoW0nVzdeTNbSH42KcHMg+lG3EZ+lw8BB7Z3wkmWeGL4u1mm60QnS+hs6jpYjsgtxwMfzhbm5eVy8jM7uclmJLMT4k86dd2uiee4Ae4Jgj56SMykeOk8EHm/HyNTJwrWZsrFSseIIRc1N7N3IvLgApA4U/KfEa+xpCM+zNXHsndmzsh8REC4+We0+f2jDh9gLUg945OR2fMc/3jk/fXNu9VjHaCydGr0yUt5srCz6GrlhmSWJPqiST7woX76306GF+Vdn2RRj/NNTw4LcyT6yT+NeeqrBL1S58G6PpdK5Ep+hlPk3Zz5xx/lNWlddDE4GY5o2+skifeAw++rC6qvqoRyyPVRH1S5chL0yl8FN7R6P76AEmAuo5tERKPaEJI9opfIIPeCPYQfyrotbp+86vrDJ9/Me+tbamx7W9GLmFSfncdQ9Ui9se0sPKt1XqsXtNGK30uS3gyi9n7dlghnijIC3CqsnAaiqnOA3MA8QR35pz6Otr2tvHpZ9MkjM9yzDGm2hwywx/PMjlQQOJGRjgK9bx9EMkYL2bdav6tiOs+ww7L+rst5Gq9kjZGIYFWU4IIIZSPEHiDXTjKF0e1nNcZ1S7kWp0jb0tHbCzjUpJdHrZYxxaON21LG2Ocrk6n93LFRkm6llYW8UO0usS5uhr61ASLUDgqkcnyfSAz7MA1Ebi7fhTaHX3zM7EdiV+2I5cYWSRTxYAefD8Pj2l5tO7a2+EfCEikkcylj1KKT25cn0V4cvYKhR07cLks5at+WKrgAnByM8DjGR3HHdTDufvi1izI69bbS8JoW4qynhqXPJh9/4P+2N0rZLOK2iYR2yAXF3duo1NwIjVM8db5JCjkun53GoJVAJ0klckKSMEgcsjjg4xwz31eMlYhcout5Okd29uKgiTrOttp//AEs5OTn+zzE/7wYOkn0sEHtDi11zbuJvatqzW9zlrOfhIOOY24aZUxxBUgHhx4A8wKvbd/abZNvMwaWNQyScMXEB9GUY4Z7mA5HjyYVitr0s21WakTlFFFJHBRRRQAV4mmCKWYhVUEkngAAMkk+AFe6Wt6rtXYW7nESobi6PcLeM8EP7RxjHeqPUpZZDeEJm++97W8Bn4rc3ilLdT6VvZ59PHc8h7XtUfIqmkQsQACSTgAcSSeQHiald694Xv7uSd+Go4RfmRjgq+wc/Mmvezd1LyWH4TBDIyK+A6cWDLg5AB1cPEDmPKulCKhHc5s5Octj7sPbc+y7liEwwBjlilXg6H0kdSMimWXZCuP8AaOxWZWiOqW3BzLAe8qPlxHjw8PaBhh3mg2gog2qCky9mO8VcSL4LOvyl8/w4mtDeLZabL6pILovcsjmV4WxEIpOCKCOJLLxPHvHlUPd/P8Mstl8vyaO9u3Ib2RJo4eplZfj8EdW8ufSReYyOJ8z7THbK2TLdSrFChd25AdwHMkngFHeTXzZWy5LqZIYV1O5wB+JJ7gBxJ7gKv3dXdOLZkGhMNK4BkkxxY/kg7l9ppd98aIlqaZXSIzdLo/g2cokkxLcYzrxwT9mD6I+me0e7FME0hbny8By/7nzNZmXJyaBFmvOXWzueZHoaa4VLCPfwPFvq7ywPsGR/OtHq6Y7yHEOnwA+4iocxYqLqtLS+RNNurL+ZqdXR1dbXV0dXSdA7WavV0dXW11dHV0aA1mr1dHV1tdXR1dGgNZgiYry9o7j6x31Gbzbm2+007Y0TAdmRRlh4A/rF+ieI7j3VNdXR1dOqsnU8xYm2ELViRzzvDu5NYzGKdcHmrDijr85T3j7xyOK2t2d4OqIgmdltJJke4CKNTqvySR2ih4ZX/wAN6bc2DFtCAwzjzVhjUrY9JfpeI5MOBqgd5N3ZbC4aGUcRxVh6LoeTL5eXcQRXoun6iN8cPk8/fRKiWVwM28m8Vzt67WC2jbqgfi4xwGBw62U8hw8eAHAee3tS5sLWxOzpZHuJU1yCaJVKQ3BA+LQ8CynBDHP8go2G9U9vayW8LBFlbLsqgSMMY0axx0+Xr8TURT1Dx4Qn2nnywq0ejbeN7iJbXUPhNtmSzZj6agfGW7H5rLkeQ4/IFJMe5N61sbkW8nUqNRYgA6RzYKTqK+YGKjLC+eCVJYzpeNgynwIOR7KmSU1hERbg8s6s2VtJbmFJUzhxyPBlYHDKw7mVgVI8Qa26TN1NvJI8cycIdoAtp7or1F+NT7aqW9cbH5VOdc2SwzpReUFFFFVLHmRwoJJwAMknkAOZqmOkbeArZY5S7SfrmHetpHgQJ5ZAVvWX8as3e5i8K2651XUiw8OYjOWmP+EkntIqgekXbXwvaMzL6EZ6qMDkEi7PDyJ1H21pojlma+WEQNlZPPIscSM7ucKqjJJ8hTZsTeK82LL1FxHIIn4tCxKHBP6SJx6LcOYODjj5Q25+8IsLpZmTWul0ZQdLaXXSSrdzCm2DY9teTRz2l0tw0eP6pfsVcqM4QSE4YDJ4e+tU34a2M0F5T3Jfe7bltJYxT9Sl/E2tGmkZYriKQ5MaN1YB4Dn44z35NQ0x7+2cEN68dtgJpQsivrRJSvbRW7wpOPaRUp0T7q/DLzrHGYrfDnPJpCewp8sgsfJfOojiuGomWZz0lgdGm5gsLfrpV/rEwBOeaIeIj/At54HdTYRnia2JOJrzorg3Tdkss7dUFXHCMGis9nDlx5cfdRorbsI+Z9lUrhmSLzn2sy3gyjeqo64h9E+IHvFSk47J9VYDFmIeXGtFsNTEVy0kZoo0Vn0UaayaTTqMGijRWfRRpo0hqMGijRWfRRoo0hqMGijRWfRRoo0hqMGiobfbdNdp2pXgJo8tE3g3gT81uR8Dg0waK+pwNMqk65akLsipxwzliaFkYqwKspIYHgQQcEHzzVidHOyEa1eeCKGe7WbT8e4WO3j0ZExQ+lxz7uHI1m6aN1uqlW8jHZm7MnlIB2W+0o4+anxqubCNGlRZHMaMwDuF1aVJ4nSOeOeK9An7WGUcJr2c8MsfbG+MNo0j/CHv71kePrM6bWAOMMI0HBvw8xVaS27JjUrLqGRkEZXlkZ5jgePlVg7K27sizLiGJ5JFicx3FwmtTMB2AsI5KT3nBFL+9G+J2jDB165uIjIGkGlVaNjlV0gc1P3euiGz2RM8NbsnuizaTSLNY6sO4E9sT8i5hww9hCjPkp8avHY+0hcwRzKMCRQcd6t8pT5q2VPmK5Z2LtRrW4inT0onV/Xg8R7Rke2ukN2rlRNPEpzHJouof2dyCWA9Uqu394KR1EcPI/p5ZWBiooorIahN3t2r1Us039isndf29yxSP2gREf3lc5Gri6S7/FjeMOdxfrCP2dtEoI/xI399VrubEG2jaKwDA3EQIIBBBcZBB5it9KxFswXPMkiHoqw2ilNrfERFWR2k6yW2iXWkaRHq2UD4mRRpdO5tTDiTUFv8rG6LaAEVIVBWNUTU1vHIR2QBklmbx4+FOU8vAqUMLIs1de6tq2z9nRhezJLh28dUgDnP1Y+rX1s1VJu/YCe6hjb0XkXV5IDlz7FBp53n6QSsqoIRwjViNeMNKokK+j3BlX7Nc71OF1leilb/AGN/p0qa7Ndz2HEbyT/OH7q1kXemb6B+z/I1Wf8ASIf1A/fP+mj+kQ/qB++f9NebXp/qS+P9y/Z6B9f6e/h9n+iyjvPN4r+6KddiyM0CM+NTDUcDHPl92KovZG+b3NxFCsAzLIqDtnhqYDPo9w4+yugI0CgAcgMD1CtvR9N1NMm7/pvkydV1HT2xSo+u2D5M2FJ8AfwrFYTa4kYDAZQcHnxrOwyMeNeLeEIiqOSgD3DFdDD1Z8GHK04ImbaMaymIthvMYHHiOPKtnTSX0tXzWixTrHrDExtxxg41L3Hn2vdVeL0oSjgIyP71v5VkVXUuTxDK8PKX+zT7Xp0lmeH5WGy99Na7X0YODIgP1hVIP0nyNwaMkecrH8qxf0iH9QP3z/pqJU9Z/DV/kiY3dJ/FZ+GXM+8sIfTkkfOAyv8AOpOKQOAVIIPIiqG/pEP6gfvn/TX1ekdhyhx6pD/ppcKOvT7q0/qi87+ia7bH9mX5prXubxIhl2C+vn7udUaekyT9Wf8AFb+VeD0in9SP3z/ppkqesx21f5IpG7pM72fhlwHeuLVjS2n53D8OdSkV9GwyrqftD8Kov+kQ/qB++f8ATR/SGf1A/fP+mkw6f1Be9BP6obO/oX7s2voy5d5rGK8s5rcsup17PEHD5Gg8OXb0+81zS6EEgjBBwR4EcxVhbu9IBe5jjMQUSnq86+RfsqfR7m0n2Usb6QgXjuBpE4WYDwMqhnX2PrHsrtdB7aKcbo4+G+Tj9d7GTUqpZ+mCDozTLucqlLsPGsmIEYZUFsi6gUhWPo6gxB9lPe0LBXndRE6mW37TiCBGhAnu9PWRsDgaUVNSjiEB1DIrfKzDwY415WSn6vDo72rrttnyk8Y3msZPqsvWxZ9RjjUfWqsN6bgmKyVwuv4N1jEIiE9bIxQHSBnEapxPjTJ0a35FjfL3wNb3a/3MgZ/4UA9tUt7o5/74F6u2WC+c0V81r4j30VzjoZRRHSXdZsbEfrZbyc/bnLD7nNV0jkEEEgjkQcEHyIp46SG/q2yh/wCxVva+kn8KXt093jtC7S3DiMuHIYjUBoRmxjI54xXTrwoZfzOZZlzwiNa8chgXchsassx1Y5auPHHnXh5mPNie/iSeIGB93CrHsOgm7ZwJpYUTPaKszsPUpVQePmKrm5h0Oy/NZl/dJH5VaMoy4KyjKPJPbjW2u4kxzEEgH1ptMA++WtPeKfrbudxyMr4+qGIX7gKnOjRPjZT/APHHsN5Cf+mllxkk+Jz76F7zJfuowaKNFZtFGirlMD50KbC66/M5HZt0JH7STKr/AA6z7qviq06Ltr2NlYgPdQrLIxeQM4UgngqnPgoHtJpxXfaxP/GW/wDip/OuddmU+DoU4jEmqK17PaMUwzFIkg8UdWHvUmtikDxe6QNi/C9nTxgZYJrT68faHvwR7a5m0110a5k3y2L8Ev54gMKshK/UftL9xA9lbOmlzEx9THiRAaKNFZtFGithkwYdFGis2ijRQGDDpo0Vm0UaKAwYdNGis2ijRQGDHGxQhhzUgj1g5FNXSLEC0TjkTMvs63r1/huBSzopq31GbO3b6SfxWFoT/lqkveRde6xLVyM4JGRg4PMc8Hx5Vla9kJJLuSw0k6myV+aTniPKsNPuyeiSW4eACePTNAJywDMURtIUFeGSSTjiB2G8KmUox5IjGUuBDZyeZJ4AcTngOQ9VO/RMNdzcw909lOmPE9n8s1B747pybNuTBIwfsh0cDAZDkZweRyCCPKprodbG14h85JR/ymP5VSbTg2i0E1NJm5/SXJ840Uq/7L8vwoqmmAzVIYekhf6tso/+xUe1dIP41p9FEmnbFt5mQe+F6mOku2xY2B/VPdwH+7n0j7kNINhcvFKjxEiRWUoRzDA8Me2rQWYY/qUm8Tz/AEOk9m2G0Alv11xGXSd2n0qMSQEMEQYQYIOk93fxNc47ZGLmbHLrpMY8Osar4j3N2hKpml2i8Vw8QRlijTqkHE6ccyQSe2MHicVQ+2NlSWs8kMow8bFW8D4EHvBBBHrpdGMvcbfnC2Gbozf46Qf/ABz7BeQj/qqAkiwSPAke41IbiXGm5YDm8EuPrRqJl++IVl3htQl3Oo5da5H1WbUv3EU5e8xS3iiI0VZ25XRjb31ik0vWxuzOAVZcMobAbSyn1cPCq40Ux23SDfxxrGk5VEUKoEcXBQMADs1Fik12loaU+4ef6Dbf+0ze6P8AlWxD0I2Y9KW4b7Ua/glVzNvzfvzu5fYQv+UCtR95btud1Of76T+dL0W/zDNVf8pdexejazs5BLEkgkXkxlkz7QpAI8iMVr7wbgyXMpkj2hdREnOnWxRfJQrLpHvqnot6LxfRupx/eyfma3oekHaCcrpz9YI3+ZTVPYzznJb2kMYwWHDuDtFD2drScPnI7fczmkDpL2ZLDcp8IuVuZjGNREaxlVB7IYKeJPHzr0ekzaP9o/5cX+mlq5maR2dySzHJJ7yaZXCSeZYFzlFrCNTRRorPooEeaeJwYNFGim213CcRiS6ljtFb0BNnW/mEHEDzNZoejlpji2u7SdsZ0rIQ+B9Eiqe0j8S/s2JmijRU7tjc+6tOM0Lqvzhhk/eXIHtqJ0VZNPgq4tcmDRRorPoo0VJGDBppl347Npbr9Jf4LG0B/wA1QcNsXYKObEKPWxwPxqZ6Sph1kSDkOuf2NMYl/ghU+2qP3kW4ixMNdIbIaG3snv0fIktISBwwohhKqi/aJ4eJrnGNNRA5ZIHv4VZ/SDu5mCOTZjtLbAiOWKAs0azIM9ZoThk54nHPB76pctTSLUvCbIjpWaYSWaXOTMlmnWNw7Ts7auI4HBGMjvzWLodXO14T4JKf+Uw/OlzbyXKy6LwyGVVXhK5dgrDUBkk4HHOPOmbokOi7nm7oLKd8+GNI/nUtYrwQnmzJA/7THlX2p3+jmT5p91FV1QL4Y0dJlhmxul77baAk9UdzGrZ/flPuqp9n3PVTRyYzokRseOlg2PuroPfDZXWyXEOP/WWLaf29q+pfaRKv7lc6UUPMcFb1iWS/9rbnXW0LkXMe0njtnCvGseoFVKj0dLBTnnqOeflVa9MLIdquEOSscSueZ1hOOfPGnNNG4e79xPs6NrTaUlvlnSSNgGVZAeAj4grle1w55pe3u6LZrS2a7NwlwuoFiobUdbY1liTntEZ9dUrxGWG/kXszKOUvmKOw9ofB7mGXujkViPFQe0PauR7acd8dn6JUYcQU6snxMJ6sH2xiJvtUgVY9lJ8N2ap5yRDB8dcCYP78Gk+u3NPls0xVe6aFfRRorPpo0VYtgwaKNFZ9NGmgMGDRQseTgDJ8O+pjd7qBcx/ClLQk4biRjPJjjjgHmPDNXzszYtvAo6iKNARwKqMkfW5n30qy3R4GQr1FE7P3GvZ/Qt3we9xoHvfFMVn0NXLfpJYo/IanP3AD76t95SOSk+rH5msDXT90LH7SD86yS6t/8h8enRXcXQkPlXR+zEPzamTYXR3BZqTGSZu6Z1VmX6insr99TbXk/dB75U/lWJr267rdP8UfyrPLq2+c/Z/ofHpl4x91+xaveiaKdzJNc3EjnmzGMn1ejwHkK3t3ejeCxnE0ckrMFYYYpjDDB5KDUk17ed0Ef+JWNtoXv9nT97/7Ut9dtjEv7X+i66TfOY/dfszXe77POZluJo9ShTGCjREDxR1I41B7wdF1tcgtHiGX5yLhGP0o84Hsx7akjta9H/DD2H/vXk7w3I9K1Ps1fyNUXXxj/Mv/AC/0XfRSfwf1X7Kxvuim+j9FElH0HGfc2DS7fbDng/TQyR/WRgPfyq7Tviy+nbuPafzWsib6QtwZXHjwDD8adH1eny1+UKl6bb4X+mUxutbE3KuBnqgZMeLJ6A9shQe2oXfK5D3sgBysWmFT4iFQhPtYM3tq3t8do21vEbi3jRWCdYzBNBZtWmBSPOXt+qE1Q5OeddSqas71wc26Lh2Pkn9wLMS7TtVOMCZWOeAxH2/+mrR230z29tciK3iEsYf46QHSMk9oxgDtkceJ549tKXQ7uxbXs0/wkJJoVdEbEgnJOp8AjIGAPtVYN7NsvZodkt4Yp44GmQNGFc8WRQC3HJIPDwyaXa4ueGslqk1DKeClN89tLeX886Z0SP2MjB0KoVeHdwApp6NbEmyv3HObqLRfXPJob7nU1X0jliSeZJJ9ZOTV1dHWytFrs+MjjNLLev8AUiXq48/aeJh6qZb2wwLq7p5LP+Dp80e6vtesUVzss6OEQm9g6uOO5HO1lWU/siDHN/y3Zvsiufd/9ifA9ozxgdgt1kfh1cnaGPVkr9mum5oQ6lWGVYEEHkQRgg+yqV6Sdgs9mrnjLs9/g0p72gODBIfslcnxZvCtNEsPBmvjlGh0NyRy3Rt5i/NZ4QHZQJoiCTpBwSUyOPcD404bc2s+2pJNn7PeOOCMAXEp+UNWNESDiVyOJ4Z8QOdI2108TB42ZHHJlJVhkYOCOI4Eirj3J6PLWKJb5ryRopIgT2uoXjjWsjK2SNQxjI5cc022Ki9T+gqqTktP3Kh2ps17aaSGQYeNirDzB5jyPMeRqa3F258HuNDMFSbSCx5JIpzHIfIN2W+i7U49Lex47qJNpWwYpkRyEqyh1H6OVdXEr8nV39mqqp0XriKkvZyLA3h2T1MvZUqj5Kg/IIOHjPmjZHmMHvqL0VO7sbXW/tjBM2JY1HaPElUGFm8yowkg5lNLc0NRt1ZNE5RxhlOCPzB7weYPfURfhjed0amijRWbTRpq5Bh0VYnR3vv1em2uG7PKJz8n6DHw8D3cqQdNGiqTiprDLRbi8nRtFIPR5vHcOqxSxyPHySYKxC4+Szd48+7v8nme6SMZdlUeLEKPvrnyi4vBrUsrJlopb2h0hWcPDrOsPhGC38XBfvqHPSzGT2beQj6y59wzUquT8A5xXkfKKTYOlG3P6SOaPzKgj7jn7ql7PfSzl9GdAfBsof4sVDhJcoFJPyTdFY4rlXGVZWHkQfwr00gHMge2qFj0a0tpQwrGzyoulQSSVB4Dw86y/wC0I8gdYmTwA1rknwAzVfdJW/AgjxGQTkiIfPlU4Mp+hGeXznx3KalVa3hoh2aFnJX3SVt3rJeoXgEOqQDkJNOlY/VEnZ+s0lJiIWIAGSSAAOZJ4ACvjuSSSSSTkk8SSeZJp06NN35pJWvEgE62naEZYqZJMEqEOCCy8GwfKuntXHY5jbsmM2y91Y3s0hspBHtW0PXSBlMcuph2oiWHo8QBzXlng1Rm+/SF8L2ckEiaLsy6bldJXAhJ08x3sQcZ4YNWXdbaVLUX7WD9agPWqUVZ4gBhiCwBdQO8Hlx8QKG3x3i+H3stxp0hyAq8MhFGBqxzbhkmkV98svwPseiOER+ytnNczxwp6Urqg9bHGfZz9ldJbtWi9fM6D4uBUs4fqwDMhHrkbSf2VVF0V7OMZmviurqF6uBfn3U2ERR+8B9vPdV5bE2Z8Gt44s6ii9pvnuTqdz5sxZvbVeolvgt08dsm9RRRWQ1hSxvTYoriWQZgmT4NdD/9bkiKU/UdiM9wkJ+TTPWK6tllRkcBkdSrKeRVhgg+ypTwyGsnLG8mwnsbqS3k5xtwPzlPFWHrGD769W21biWBbFCXjaYOsYAJMpGkAHnjjy8TmrM393Te4gZOLXdiuVPyrmyJOlvN04g+YPzxVQI5Ugg4IIII4EEcQQa6UJa0c2cdEi7dwN1b6S3SPaB0WkYcC3YduTOcdYRxCKTkA+A4cqq3fPd5bG6aON1kiPajdWDZQ8gxHyhyPsPfTqu8d/t63jtbfsMi4u31qiyAsFVvnEYBLKOZPqpzO4FmNmPZM+rqNTtJw1xyldZYD5PD5PhjPjSFNwlmX2HuCnHEfuUDZXrwyLJGxV0IKsOYI/8AOVWbs7aEO1IPkxzRLxHdGPxMBPfziJweyQRWd3s+SHT1iMnWIHTUCNSNyYZ7jXyyvXgkWSJijocqynBB/wDO7vrTKOrdGeMtLwx2urNonKOpVhzB/HzB8RzrFoqW2JvVBfosVwFjlHBcEKpJ/Us3BCT/ALpjpPySp4V62jsF4cn0kBwWAI0nwdTxQ+R9hNVUvDH4zuiI0VtQ2KvykAPg2R9/KseijRVgJGHY8g5S4H0Wb8sV6fZcY4yyk+sj88mo5OHcPaM1lEo+Yn8X86rgnJt9dbR8l1H1E/5q+Nt7HBEA9Z/IVqmfwRB9nP45rG7E/wDYAfhU4DJsnbsh7l9x/nWrNOr80APivD7uVedFGijCIyYQMcuFe0jZyFGWJOABkkk9wFb9jsd5uIGFBwXbgoPhnvP0Rknwra2ptu32YpUfGTkYK5w/H9YQfiU+gD1jd5UcKhy8LkMeWem6rZsJmmIMhyqhSMk8jHER39zyjgo7K5Y8K02vtaS6lMkhGTgADgqKOCog7lA4AUbV2tJdSGSVtTEYGBhVUclRRwVR3AVjsLCSeRYokLu5wqqMkn/zv7qtGON2JnPVsja3e2BLfXCQQjLNzJ9FFHN2PcB/276tnbFlfbEtIItnnr1zI0v9W1H5J1MVJwvHHHjw5kDht7lbm2qWk9n12LqRR8K6s6ZUB49Wuoeh3Ejgck94r1vJvndbH7LWkRtRiK2xMdfYQYLA5JGPIYxz5E5pzc5YX2HwgoRyxH3p6Ub6SGazuIo4nPYkKhlcDIJXGojiO8dx86RLS1aWRY0Us7sFUDmWY4A99ZtrbUe6nkmlOXkYs2OAye4DwAwB6qsDoz3eaFBelA00pMVkjcjIQdczfQQajnwDeIp+1cRO9kh93T3dWJordcGOwGqRhylvpFyT59WjH2yL82netLY+y1toVjUlsZLMfSd2JZ3bzZiT7a3a50nlnQisIKKKKqWCiiigCK29stpQskJC3EJLRE8mz6Ub/QcDB8DpPMVR/SFuoq/122QrDI5WaIjtW1xntIwHIE8u7jw4Fa6Fpe3g2MQzTRRiTWui4gOMXEWMcM8OtUeie8dk9xDqrHFirK9SOb9i7Zls51mgbS6Hh4Ed6sO9T3irr6ONpQXezLgSygPI8z3fEJp60nJz3KUGM+vwqst9dy/guLi2Jks5T2H46o274pBzDA5HHwweNKqSkAgEgMMHBIyMg4PiMgH2VslFWLKMUZOt4Zce2baTb0PU2NvClrbsFiuJSysdAwyxKASFxgcfDx5VtvNuXdbOYC4jwrei6nUjeQbuPkcGrQ6L96NeyntrfT8LgWQxoxA6zUSysM88E4I8h41s7F2BLDZyHajS3EFxGskqOGZ7eVcs3AEsBywU5EcQBxpSm4NrwOcFNJ+SiqaN3+kCe20q/wAdGowAzESIvgknPH0WDL5UvXzoZXMSlYyx0Kx1MEz2QT3nFYK0tJ8mVNxexa9ptiwveTCKQ/JbTE2fUT1L/ZZD5Vmud2HX0WU55Bvi2PqD4B+yxqoqkNm7w3FtwhmkQfNDHSfWh7J91U0NcMarV5RYE+x5k9KJwPHSce8cK1jHjnUJadJl1HzEL+fV9WffCUqSTpcl+VCD6pp/+otR3fAvrgbAStmDZcr+hG7epWP34qPbpdl7oB7Zpv8ApK1H3fSfdPySFfWryn/nMw+6ju+Aa4fEbLfdmRjglV8s63/cj1Ee3FfLu5sbL9NIHcfJ4O2f2UbYH9449VV1tDem6uBplnkK/MB0J+4mF+6oqjQ3yyjtS4Q47c6SZpezbgwrjGrIMunwDABYh5RgeZNJxNFPW6HRmbiNLm7kEFqzKFIwXk1OEGOYQFjjU3u76s9MEU7rGKmxNhy3kywwLqZjjwVR4se4Vdey9ym2TGgt2iR2VjcXkwUhCMaIlRiNKMxxnOeHjjGtvxdR7Gs2t4rNDb3CaFYEgiXjq65vSZsYZSPA8sVD7m9J8S7Nmi2gRL1QCRoRqedGB7JyMEDGNR7iPLOecpTWVwPhGMHh8mfbCdda/wC13uBFdRSYjC9mJlicr1KMO1Lr4nXxznGAOVeb4b3S7SuDLJ2VAxGgOVRfAeJPMnv9grFvLvRLfyBpMKiDTFEnCOJO5VH4nv8AurNulujJtCUgERwxjVNM3BI0HEkk8M45D8qbGKgsyFSk5PETZ3H3SF5I0kx6u0gGqeQ8OA46FPzm8uQ88ZvndzZhJ+ESJ1ZKCOCLGPg9uMYXHc7YBbwwq/J4xu7O78bpFoQx2cBDQRsMNPIOPwmUHz4op+sfkgONZLbNTNdVelBRRRSB4UUUUAFFFFABRRRQAu7a3fIMkkCLIJR/WLdsCO4GPSGeCy45NybAB7iKZ3t6P+rVrmx1SW4JEkZB662Yc0kQ8cDx9/DieiKidqbB6x+uhfqbgDGsDKuo+RMnJ19xHcRTq7XETZWpHLMMzIwZWKsOIKkgg+II4imTanSLeXFrHbvK2lNWpwWDygjAEjZ4gAkeeeOadd6ej2K5kwqrZXjZxGT/AFW5PjDJjssfm4B8V76rHa+xJrSQx3EbRuO5hwI8VPJh5itsZRmYpRlA00jLHABJPcBk+4VcG4XRNGsYl2ihZpuzHCdQ0AgnU5Xk+Afq+s8Kp2RteW0mWaBtEiZwcA8xg8GBHEEirB2N0wFrqOW9RxoQpmBmVWJOdUkRbDY44A8SfDEWqbXaTVoT7hf323TjttqfBYDpR+q0mRuCmTHNvmg1h3g6N72xjaWaMGNcZdHVgMnAyPSHEjups21HBtbbdtJbTI8bJG8obKFRFJxUhsZYgjA/KrKu7xbue62fKuAbdWU/PjkDKzD6rYpbtlFL8jVVGTf4Oa7rZssX6SKRM8tSMufVkVrZq998duy2dxsuzSTUS0YlLAN1gDJFx1cePbPrrd33281rfWEMcUbJcOVkUxqSwLoowe4jUTVlc9tirpW+5z3XuGBnOlFZieQUEk+wVaXTbuvb24hnhRY2kZkdVAVWwuoNpHAEcjjnkUh7qb1S7OuBNCRxAV1IBDpqBK+XLmOVMjPVHUhUoaZaWbeyeju+uZOrWAowUOetIjwjEgNhuJGVPId1T2x+i2NjdfCbtUNnnrViXWQoj16gSRw9IYxnKmrVtYIbqaHakUhKi2dSuTgqe1gjuZTqB/7Uv7d3hsH2ddXUUkaS3ttpKF1Ds6qygFOeoaiCe/SKz+1lLZGj2UYrJ76MdiWo2XE7wIxn6xZHKA5UPIO2W9FcKB6yKXt+90LyytZI7ORm2flpXj1DVEDglST2mj7xjzyO8wzdIVvHsiOxSBpWCHU0hCqkjMzZULxbBbIzgcs5pZ29vjd3x+PmZl7kHZjHqReHvyatGE9WSspw04HfafS+p2fDAsYnn6pRK8yAorgYJC/Lbz4D18qq6s1nZPM4jiRnduAVQST7BVkbvdGiQOpvQZ7gjUllEQTjuad84RPWQPM8qb21oX3WCzuluM94DNK3UWkfpzNwBx8mMH0m7v5nhVz7A3ZV40TqjDZxkGOBvTnYcRLc9/PBEZ8i3coktm7uksklzoZo/wBFCgxBb45aF+U4+eR6gtT1Y7LXI111KIUUUUgeFFFFABRRRQAUUUUAFFFFABRRRQBgvbGOdCkqK6NzVgCD7+/zpa2ruq/V9WFW8t/1FwfjE/Y3B4g+AfP1hTZRUqTRDimUVtfowhkfTaStBMf+FuxoY+UUvESD1avXSXtvdW6sji4geMfOIyh9TrlT766ivbCOdCkqLIh5q6hh7jUQ27DRjFtcSRL+rk/rEOPDRIdajyVwPKtMeoa5M0unT4OXq3bDbM9vIJIpXRwNIYMchfm+ryq7trbhJJkz7OhkJ/3lnL1D+vqpNK/xtSntDozsxkia8tfK4tXdR/eRgJ/EaerovkQ6ZLgTxvxdG7jupGWWWJdKGRFIA7WOyMDILE555qfbpmu2dXeG1Z0zpYwtqXPPSdeRnyrE3RirH4naVjJ5NLob93tV8HQ/eH0HtX+rOD+K0N1PkErEL+829dxtGQSXD50jCqo0ogPPSPPxOTUPTz/Q7ej0mtl+tOB+C18HRcV/TbQsIvLr9R92BV1OCWEyrhNvLFOLbU6RdSs0ixEklFdgpJ5kgHBzitOrKsOjSzPO7nuPK1tZCD/eEMntJFNOyuj2FMdTs3J+ffTqfb1MWsH1ELVHdFFlTJlNbK2JPdNpt4nlP0FJA9Z5D2mnTZ3RYImX4fOEY8RbQDrrhvYoOn14I8xVuQbtSsoWa4KoP91aoLaMDw1AmQ+xl9VSuzdjw2ylYY1jB56RxY+LNzY+ZJpMuofgfHp0uRX2Buo0aaIIhYRH0iCsl5KPpScVj9Q1nw000bM2RFbKViQLk5Y8Szt853bLM3mSa3KKzOTZoUUgoooqpYKKKKACiiigAooooAKKKKACiiigAooooAKKKKACiiigANCUUUAJ3SD+jPs/CqK2z6R/876+0VsoMlvJrbO9L2/lV0dHP5iiirXcEQ5LGegUUVhNgUUUUAFAoooA+V9oooAKKKKACiiigAooooA//9k="/>
          <p:cNvSpPr>
            <a:spLocks noChangeAspect="1" noChangeArrowheads="1"/>
          </p:cNvSpPr>
          <p:nvPr/>
        </p:nvSpPr>
        <p:spPr bwMode="auto">
          <a:xfrm>
            <a:off x="215900" y="-1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hQQEBUUEhQWFRUUFRgYFxgXFhUXFxYVFhQXGBkYGBcXHSYeGhwjHBgYHy8gIycpLCwsGB4xNTAqNSYrLCkBCQoKDgwOGg8PGiwlHyQ0LCosLCwsLCosLCwsLywsLCwsLCwsLCwpLCwsLCksKSwsLCwsLCwpLCwsLCwsLCwsLP/AABEIAOEA4QMBIgACEQEDEQH/xAAcAAACAgMBAQAAAAAAAAAAAAAABgUHAwQIAgH/xABNEAACAQMBBAYECgYHBwQDAAABAgMABBESBQYhMQcTIkFRYTJxgZEUI0JSYnKCobHBM1NzkqLRFyRUg5Oy0hVDRKPC4fA0ZHTiFmPx/8QAGgEAAgMBAQAAAAAAAAAAAAAAAAMBAgQFBv/EAC8RAAICAQMDAQgABwEAAAAAAAABAgMREiExBCJBBRMyUWGBkaHRQlJxkqKx8IL/2gAMAwEAAhEDEQA/ALvooooAKKKKACiiigAorHPcLGpZ2CqoyWYgADxJPAUu3u9TOheAJFCOd1c5SLHjHHweXyPZU9xNSk2Q2kMc06opZ2CqBkliAAPEk8BUL/8AliScLWKW6Pzo1Cxf40hVD9ktVX7e6SLVG+LV9oTDlLc8IFPjFbgAe3AP0jSbtzf29vMiWdgh/wB2nxcePDSvP25rRGhvkzyvS4Ln2tvk0WRPd2dp9BNd3MPYNIB+w1Kl/wBJtmOc20Lo+TrbRn2Q6Gx6waqOitCoihDvkx/uOkm1z2dmRP53Ezzn26wfxrD/AEpEehs7Z6/3GfzFLm7+689+zrbqGKKGbU6IACcZyxHfWLauwJrW46iZNEmV4ZBBDciGGQQfGraIZwV1zxkaP6VGPpbP2eR+w/8AtXuHpJt89vZdsPOFmhPvVc/fUJvJuPNYLmaSAnUFKRyhnBIJ4pgEDA5+Yryu4l4bUXSwloShfUrISEGcsUzqxw8KjTXgNVmcDvY9Jtnw47Qtj9C4+EIPszlh/DTTsrfkSYEG0LaY/MuY2tpD5dYvZJ9UZqgo4i2dIJwMnAJwPE47q81DoiyVfJHUI3oMY/rVvLCP1ijr4fXriyyjzZVqXsr+OZA8TrIh5MjBh7xXL2xN7buyP9XndB83OUPrRsr91Oeyek+GR9V3CYJTzubM9W585I+Ug9er1UiXTtcD49QnyXrRSlsjelzH1gZb2DvltxiZP2tvzJ804/QpksNox3CCSJ1dT3qc8RzB7wR3g8RWdxaNKkmbNFFFVJCiiigAooooAKKKKACiiigAooooAKjNq7dWFhGimWdxlIkxqI5anJ4Rp9JvZk8K1dsbdOpobcr1ijVLK/6K2TGdT+L44hM+ZwOdO72dIgAe3sGYK5+OuWPx1y3InVzVO4AY4cAAOFNrrcmKssUUMu92/MVs/wAcyXl0p7MK5+CWzeY/3rjxPH6lVdt/ee4v5NdxIXPcvJE8lUcB+NRdOmyOjJ54Yna4hie5DG2jYljLpGSCw4IfLia2qMa1uYnKVnAo2Vk80iRxjU8jBVGQMsxwBk8Km92d1xcXxs52aF/jFHAfpkBwrZ7iQeI/Omjo4aOaO42bdKVZS00RUDrY5o+D6O/WMAgd+GFeukjZz281rtOFlYyaCzp6DTx4KuPASKvLu0kUOzu0kqtadRFdF0aJtCRbiJX0QTEo6hsPHgnAYc8Kw9tQm+OwhZ3kka8Y2xJC3c0Mg1IQfVw9lOtxdwWu3YLwsq215EZiTxC9bCyuGA4+lxx9Klve7e6O/t4Q0YSeBnQGNQsRt/kKBnII7hjx8aiLblnwEklHBl6OBr+HxfrNnze9dJra3zPWPsqXn1lpbgnxKPg/jSzu1vE9hP10aox0MhVwSpVxg5AIzWTbe9c13NHK+hepCiJI0CxoqtqAC+urOL1ZIU1pwTnS1LbnaMoiWQShz1zMwKsdCadAHEYHPNNW1Nr22z4YC8jG4XZYhSAIdJM4zrZ+XAjl5VX+8W+09+gWcRcG1akiVGJwRxYcSMGtLeDb0l7N1soUNoRAFBChUXA4EmoUG0kyXYk20WN0V2gtbV52HbulmCeUFvExZvbIVHspP3D2LDM0810pe3tbdpHUEqWYjCKCOIJOT7Km7DpS0o8JVo7cWLQRxLpf47TgSMxAPHJzj3VJ9Fu044I7aCKRTLdXLtOOGVhhhbSjZHyjgj1mqPUk38S60vC+Aqb3bqRw3kEVuSouYopAszKDCZSRpd+WBjOfxqJ29uvc2LYuImTPotzRvquOB/GprYNs21tqmS5YtGpaadm5CCLjjwAwFX217lvrjbu0DEHYQvKXCknRDEo069PIEIPaT50xNrZ/UW4p7r6Cxsva81rIJIJGjcd6nGfIjkR5HhVmbtdI0VxIDOws7s4HwhB8TN4C4i5H63d3MtR28nRuJbu4XZ6hYbWJTK0jnQZdOoorHv0kE54A55cKrmjEbEGZVs6l2ZvBlxDcKIpmGUwdUU4xnVC/fw46D2h5jjU1XN+6W/pt0+DXSme0JHZydcJzweFuakHjgEeWKubYm8YVY+slE1vLgQXXDiTwEU/zZO4NwDHgcNzxWVOJsrtUhqooopI4KKKKACiiigAooooAKgtu7YYMYIGCyadcsrY0W0PH4xs8CxwdKnwJPAcdrbu1jAirGoeeVtEKHkWxks2OSKO0x8BjmRVK9Im9YUNY28hcay13N33E/wAocPkKRjHLgByXi2utyYqyelGjvvvuJ1+C2mVtUYliSddzJnJlkJ4nJ44PPme4BLr0qE5wCcDJx3Ad58qsTdvY6X+yzbWPVrdGRTdCXGt4w3ZaJu5FPEgDPPx479q0YN7Ge7XcWzaC2jZpFnvIOshuCw6gz/2cr3Y5ZPHPurL0ebRMM52deRr1kUpktRLkCO6UHC5HHS3MY4evNQ27u24oeu2deSB7VnOiZMnqJlJ0zR8M6Sef/wDcnSFtmORrUxzrPcwx4muIwVDlWBiOTzYDmfE+5bTfaxuUlqRn3omjt7tNoW0nVzdeTNbSH42KcHMg+lG3EZ+lw8BB7Z3wkmWeGL4u1mm60QnS+hs6jpYjsgtxwMfzhbm5eVy8jM7uclmJLMT4k86dd2uiee4Ae4Jgj56SMykeOk8EHm/HyNTJwrWZsrFSseIIRc1N7N3IvLgApA4U/KfEa+xpCM+zNXHsndmzsh8REC4+We0+f2jDh9gLUg945OR2fMc/3jk/fXNu9VjHaCydGr0yUt5srCz6GrlhmSWJPqiST7woX76306GF+Vdn2RRj/NNTw4LcyT6yT+NeeqrBL1S58G6PpdK5Ep+hlPk3Zz5xx/lNWlddDE4GY5o2+skifeAw++rC6qvqoRyyPVRH1S5chL0yl8FN7R6P76AEmAuo5tERKPaEJI9opfIIPeCPYQfyrotbp+86vrDJ9/Me+tbamx7W9GLmFSfncdQ9Ui9se0sPKt1XqsXtNGK30uS3gyi9n7dlghnijIC3CqsnAaiqnOA3MA8QR35pz6Otr2tvHpZ9MkjM9yzDGm2hwywx/PMjlQQOJGRjgK9bx9EMkYL2bdav6tiOs+ww7L+rst5Gq9kjZGIYFWU4IIIZSPEHiDXTjKF0e1nNcZ1S7kWp0jb0tHbCzjUpJdHrZYxxaON21LG2Ocrk6n93LFRkm6llYW8UO0usS5uhr61ASLUDgqkcnyfSAz7MA1Ebi7fhTaHX3zM7EdiV+2I5cYWSRTxYAefD8Pj2l5tO7a2+EfCEikkcylj1KKT25cn0V4cvYKhR07cLks5at+WKrgAnByM8DjGR3HHdTDufvi1izI69bbS8JoW4qynhqXPJh9/4P+2N0rZLOK2iYR2yAXF3duo1NwIjVM8db5JCjkun53GoJVAJ0klckKSMEgcsjjg4xwz31eMlYhcout5Okd29uKgiTrOttp//AEs5OTn+zzE/7wYOkn0sEHtDi11zbuJvatqzW9zlrOfhIOOY24aZUxxBUgHhx4A8wKvbd/abZNvMwaWNQyScMXEB9GUY4Z7mA5HjyYVitr0s21WakTlFFFJHBRRRQAV4mmCKWYhVUEkngAAMkk+AFe6Wt6rtXYW7nESobi6PcLeM8EP7RxjHeqPUpZZDeEJm++97W8Bn4rc3ilLdT6VvZ59PHc8h7XtUfIqmkQsQACSTgAcSSeQHiald694Xv7uSd+Go4RfmRjgq+wc/Mmvezd1LyWH4TBDIyK+A6cWDLg5AB1cPEDmPKulCKhHc5s5Octj7sPbc+y7liEwwBjlilXg6H0kdSMimWXZCuP8AaOxWZWiOqW3BzLAe8qPlxHjw8PaBhh3mg2gog2qCky9mO8VcSL4LOvyl8/w4mtDeLZabL6pILovcsjmV4WxEIpOCKCOJLLxPHvHlUPd/P8Mstl8vyaO9u3Ib2RJo4eplZfj8EdW8ufSReYyOJ8z7THbK2TLdSrFChd25AdwHMkngFHeTXzZWy5LqZIYV1O5wB+JJ7gBxJ7gKv3dXdOLZkGhMNK4BkkxxY/kg7l9ppd98aIlqaZXSIzdLo/g2cokkxLcYzrxwT9mD6I+me0e7FME0hbny8By/7nzNZmXJyaBFmvOXWzueZHoaa4VLCPfwPFvq7ywPsGR/OtHq6Y7yHEOnwA+4iocxYqLqtLS+RNNurL+ZqdXR1dbXV0dXSdA7WavV0dXW11dHV0aA1mr1dHV1tdXR1dGgNZgiYry9o7j6x31Gbzbm2+007Y0TAdmRRlh4A/rF+ieI7j3VNdXR1dOqsnU8xYm2ELViRzzvDu5NYzGKdcHmrDijr85T3j7xyOK2t2d4OqIgmdltJJke4CKNTqvySR2ih4ZX/wAN6bc2DFtCAwzjzVhjUrY9JfpeI5MOBqgd5N3ZbC4aGUcRxVh6LoeTL5eXcQRXoun6iN8cPk8/fRKiWVwM28m8Vzt67WC2jbqgfi4xwGBw62U8hw8eAHAee3tS5sLWxOzpZHuJU1yCaJVKQ3BA+LQ8CynBDHP8go2G9U9vayW8LBFlbLsqgSMMY0axx0+Xr8TURT1Dx4Qn2nnywq0ejbeN7iJbXUPhNtmSzZj6agfGW7H5rLkeQ4/IFJMe5N61sbkW8nUqNRYgA6RzYKTqK+YGKjLC+eCVJYzpeNgynwIOR7KmSU1hERbg8s6s2VtJbmFJUzhxyPBlYHDKw7mVgVI8Qa26TN1NvJI8cycIdoAtp7or1F+NT7aqW9cbH5VOdc2SwzpReUFFFFVLHmRwoJJwAMknkAOZqmOkbeArZY5S7SfrmHetpHgQJ5ZAVvWX8as3e5i8K2651XUiw8OYjOWmP+EkntIqgekXbXwvaMzL6EZ6qMDkEi7PDyJ1H21pojlma+WEQNlZPPIscSM7ucKqjJJ8hTZsTeK82LL1FxHIIn4tCxKHBP6SJx6LcOYODjj5Q25+8IsLpZmTWul0ZQdLaXXSSrdzCm2DY9teTRz2l0tw0eP6pfsVcqM4QSE4YDJ4e+tU34a2M0F5T3Jfe7bltJYxT9Sl/E2tGmkZYriKQ5MaN1YB4Dn44z35NQ0x7+2cEN68dtgJpQsivrRJSvbRW7wpOPaRUp0T7q/DLzrHGYrfDnPJpCewp8sgsfJfOojiuGomWZz0lgdGm5gsLfrpV/rEwBOeaIeIj/At54HdTYRnia2JOJrzorg3Tdkss7dUFXHCMGis9nDlx5cfdRorbsI+Z9lUrhmSLzn2sy3gyjeqo64h9E+IHvFSk47J9VYDFmIeXGtFsNTEVy0kZoo0Vn0UaayaTTqMGijRWfRRpo0hqMGijRWfRRoo0hqMGijRWfRRoo0hqMGiobfbdNdp2pXgJo8tE3g3gT81uR8Dg0waK+pwNMqk65akLsipxwzliaFkYqwKspIYHgQQcEHzzVidHOyEa1eeCKGe7WbT8e4WO3j0ZExQ+lxz7uHI1m6aN1uqlW8jHZm7MnlIB2W+0o4+anxqubCNGlRZHMaMwDuF1aVJ4nSOeOeK9An7WGUcJr2c8MsfbG+MNo0j/CHv71kePrM6bWAOMMI0HBvw8xVaS27JjUrLqGRkEZXlkZ5jgePlVg7K27sizLiGJ5JFicx3FwmtTMB2AsI5KT3nBFL+9G+J2jDB165uIjIGkGlVaNjlV0gc1P3euiGz2RM8NbsnuizaTSLNY6sO4E9sT8i5hww9hCjPkp8avHY+0hcwRzKMCRQcd6t8pT5q2VPmK5Z2LtRrW4inT0onV/Xg8R7Rke2ukN2rlRNPEpzHJouof2dyCWA9Uqu394KR1EcPI/p5ZWBiooorIahN3t2r1Us039isndf29yxSP2gREf3lc5Gri6S7/FjeMOdxfrCP2dtEoI/xI399VrubEG2jaKwDA3EQIIBBBcZBB5it9KxFswXPMkiHoqw2ilNrfERFWR2k6yW2iXWkaRHq2UD4mRRpdO5tTDiTUFv8rG6LaAEVIVBWNUTU1vHIR2QBklmbx4+FOU8vAqUMLIs1de6tq2z9nRhezJLh28dUgDnP1Y+rX1s1VJu/YCe6hjb0XkXV5IDlz7FBp53n6QSsqoIRwjViNeMNKokK+j3BlX7Nc71OF1leilb/AGN/p0qa7Ndz2HEbyT/OH7q1kXemb6B+z/I1Wf8ASIf1A/fP+mj+kQ/qB++f9NebXp/qS+P9y/Z6B9f6e/h9n+iyjvPN4r+6KddiyM0CM+NTDUcDHPl92KovZG+b3NxFCsAzLIqDtnhqYDPo9w4+yugI0CgAcgMD1CtvR9N1NMm7/pvkydV1HT2xSo+u2D5M2FJ8AfwrFYTa4kYDAZQcHnxrOwyMeNeLeEIiqOSgD3DFdDD1Z8GHK04ImbaMaymIthvMYHHiOPKtnTSX0tXzWixTrHrDExtxxg41L3Hn2vdVeL0oSjgIyP71v5VkVXUuTxDK8PKX+zT7Xp0lmeH5WGy99Na7X0YODIgP1hVIP0nyNwaMkecrH8qxf0iH9QP3z/pqJU9Z/DV/kiY3dJ/FZ+GXM+8sIfTkkfOAyv8AOpOKQOAVIIPIiqG/pEP6gfvn/TX1ekdhyhx6pD/ppcKOvT7q0/qi87+ia7bH9mX5prXubxIhl2C+vn7udUaekyT9Wf8AFb+VeD0in9SP3z/ppkqesx21f5IpG7pM72fhlwHeuLVjS2n53D8OdSkV9GwyrqftD8Kov+kQ/qB++f8ATR/SGf1A/fP+mkw6f1Be9BP6obO/oX7s2voy5d5rGK8s5rcsup17PEHD5Gg8OXb0+81zS6EEgjBBwR4EcxVhbu9IBe5jjMQUSnq86+RfsqfR7m0n2Usb6QgXjuBpE4WYDwMqhnX2PrHsrtdB7aKcbo4+G+Tj9d7GTUqpZ+mCDozTLucqlLsPGsmIEYZUFsi6gUhWPo6gxB9lPe0LBXndRE6mW37TiCBGhAnu9PWRsDgaUVNSjiEB1DIrfKzDwY415WSn6vDo72rrttnyk8Y3msZPqsvWxZ9RjjUfWqsN6bgmKyVwuv4N1jEIiE9bIxQHSBnEapxPjTJ0a35FjfL3wNb3a/3MgZ/4UA9tUt7o5/74F6u2WC+c0V81r4j30VzjoZRRHSXdZsbEfrZbyc/bnLD7nNV0jkEEEgjkQcEHyIp46SG/q2yh/wCxVva+kn8KXt093jtC7S3DiMuHIYjUBoRmxjI54xXTrwoZfzOZZlzwiNa8chgXchsassx1Y5auPHHnXh5mPNie/iSeIGB93CrHsOgm7ZwJpYUTPaKszsPUpVQePmKrm5h0Oy/NZl/dJH5VaMoy4KyjKPJPbjW2u4kxzEEgH1ptMA++WtPeKfrbudxyMr4+qGIX7gKnOjRPjZT/APHHsN5Cf+mllxkk+Jz76F7zJfuowaKNFZtFGirlMD50KbC66/M5HZt0JH7STKr/AA6z7qviq06Ltr2NlYgPdQrLIxeQM4UgngqnPgoHtJpxXfaxP/GW/wDip/OuddmU+DoU4jEmqK17PaMUwzFIkg8UdWHvUmtikDxe6QNi/C9nTxgZYJrT68faHvwR7a5m0110a5k3y2L8Ev54gMKshK/UftL9xA9lbOmlzEx9THiRAaKNFZtFGithkwYdFGis2ijRQGDDpo0Vm0UaKAwYdNGis2ijRQGDHGxQhhzUgj1g5FNXSLEC0TjkTMvs63r1/huBSzopq31GbO3b6SfxWFoT/lqkveRde6xLVyM4JGRg4PMc8Hx5Vla9kJJLuSw0k6myV+aTniPKsNPuyeiSW4eACePTNAJywDMURtIUFeGSSTjiB2G8KmUox5IjGUuBDZyeZJ4AcTngOQ9VO/RMNdzcw909lOmPE9n8s1B747pybNuTBIwfsh0cDAZDkZweRyCCPKprodbG14h85JR/ymP5VSbTg2i0E1NJm5/SXJ840Uq/7L8vwoqmmAzVIYekhf6tso/+xUe1dIP41p9FEmnbFt5mQe+F6mOku2xY2B/VPdwH+7n0j7kNINhcvFKjxEiRWUoRzDA8Me2rQWYY/qUm8Tz/AEOk9m2G0Alv11xGXSd2n0qMSQEMEQYQYIOk93fxNc47ZGLmbHLrpMY8Osar4j3N2hKpml2i8Vw8QRlijTqkHE6ccyQSe2MHicVQ+2NlSWs8kMow8bFW8D4EHvBBBHrpdGMvcbfnC2Gbozf46Qf/ABz7BeQj/qqAkiwSPAke41IbiXGm5YDm8EuPrRqJl++IVl3htQl3Oo5da5H1WbUv3EU5e8xS3iiI0VZ25XRjb31ik0vWxuzOAVZcMobAbSyn1cPCq40Ux23SDfxxrGk5VEUKoEcXBQMADs1Fik12loaU+4ef6Dbf+0ze6P8AlWxD0I2Y9KW4b7Ua/glVzNvzfvzu5fYQv+UCtR95btud1Of76T+dL0W/zDNVf8pdexejazs5BLEkgkXkxlkz7QpAI8iMVr7wbgyXMpkj2hdREnOnWxRfJQrLpHvqnot6LxfRupx/eyfma3oekHaCcrpz9YI3+ZTVPYzznJb2kMYwWHDuDtFD2drScPnI7fczmkDpL2ZLDcp8IuVuZjGNREaxlVB7IYKeJPHzr0ekzaP9o/5cX+mlq5maR2dySzHJJ7yaZXCSeZYFzlFrCNTRRorPooEeaeJwYNFGim213CcRiS6ljtFb0BNnW/mEHEDzNZoejlpji2u7SdsZ0rIQ+B9Eiqe0j8S/s2JmijRU7tjc+6tOM0Lqvzhhk/eXIHtqJ0VZNPgq4tcmDRRorPoo0VJGDBppl347Npbr9Jf4LG0B/wA1QcNsXYKObEKPWxwPxqZ6Sph1kSDkOuf2NMYl/ghU+2qP3kW4ixMNdIbIaG3snv0fIktISBwwohhKqi/aJ4eJrnGNNRA5ZIHv4VZ/SDu5mCOTZjtLbAiOWKAs0azIM9ZoThk54nHPB76pctTSLUvCbIjpWaYSWaXOTMlmnWNw7Ts7auI4HBGMjvzWLodXO14T4JKf+Uw/OlzbyXKy6LwyGVVXhK5dgrDUBkk4HHOPOmbokOi7nm7oLKd8+GNI/nUtYrwQnmzJA/7THlX2p3+jmT5p91FV1QL4Y0dJlhmxul77baAk9UdzGrZ/flPuqp9n3PVTRyYzokRseOlg2PuroPfDZXWyXEOP/WWLaf29q+pfaRKv7lc6UUPMcFb1iWS/9rbnXW0LkXMe0njtnCvGseoFVKj0dLBTnnqOeflVa9MLIdquEOSscSueZ1hOOfPGnNNG4e79xPs6NrTaUlvlnSSNgGVZAeAj4grle1w55pe3u6LZrS2a7NwlwuoFiobUdbY1liTntEZ9dUrxGWG/kXszKOUvmKOw9ofB7mGXujkViPFQe0PauR7acd8dn6JUYcQU6snxMJ6sH2xiJvtUgVY9lJ8N2ap5yRDB8dcCYP78Gk+u3NPls0xVe6aFfRRorPpo0VYtgwaKNFZ9NGmgMGDRQseTgDJ8O+pjd7qBcx/ClLQk4biRjPJjjjgHmPDNXzszYtvAo6iKNARwKqMkfW5n30qy3R4GQr1FE7P3GvZ/Qt3we9xoHvfFMVn0NXLfpJYo/IanP3AD76t95SOSk+rH5msDXT90LH7SD86yS6t/8h8enRXcXQkPlXR+zEPzamTYXR3BZqTGSZu6Z1VmX6insr99TbXk/dB75U/lWJr267rdP8UfyrPLq2+c/Z/ofHpl4x91+xaveiaKdzJNc3EjnmzGMn1ejwHkK3t3ejeCxnE0ckrMFYYYpjDDB5KDUk17ed0Ef+JWNtoXv9nT97/7Ut9dtjEv7X+i66TfOY/dfszXe77POZluJo9ShTGCjREDxR1I41B7wdF1tcgtHiGX5yLhGP0o84Hsx7akjta9H/DD2H/vXk7w3I9K1Ps1fyNUXXxj/Mv/AC/0XfRSfwf1X7Kxvuim+j9FElH0HGfc2DS7fbDng/TQyR/WRgPfyq7Tviy+nbuPafzWsib6QtwZXHjwDD8adH1eny1+UKl6bb4X+mUxutbE3KuBnqgZMeLJ6A9shQe2oXfK5D3sgBysWmFT4iFQhPtYM3tq3t8do21vEbi3jRWCdYzBNBZtWmBSPOXt+qE1Q5OeddSqas71wc26Lh2Pkn9wLMS7TtVOMCZWOeAxH2/+mrR230z29tciK3iEsYf46QHSMk9oxgDtkceJ549tKXQ7uxbXs0/wkJJoVdEbEgnJOp8AjIGAPtVYN7NsvZodkt4Yp44GmQNGFc8WRQC3HJIPDwyaXa4ueGslqk1DKeClN89tLeX886Z0SP2MjB0KoVeHdwApp6NbEmyv3HObqLRfXPJob7nU1X0jliSeZJJ9ZOTV1dHWytFrs+MjjNLLev8AUiXq48/aeJh6qZb2wwLq7p5LP+Dp80e6vtesUVzss6OEQm9g6uOO5HO1lWU/siDHN/y3Zvsiufd/9ifA9ozxgdgt1kfh1cnaGPVkr9mum5oQ6lWGVYEEHkQRgg+yqV6Sdgs9mrnjLs9/g0p72gODBIfslcnxZvCtNEsPBmvjlGh0NyRy3Rt5i/NZ4QHZQJoiCTpBwSUyOPcD404bc2s+2pJNn7PeOOCMAXEp+UNWNESDiVyOJ4Z8QOdI2108TB42ZHHJlJVhkYOCOI4Eirj3J6PLWKJb5ryRopIgT2uoXjjWsjK2SNQxjI5cc022Ki9T+gqqTktP3Kh2ps17aaSGQYeNirDzB5jyPMeRqa3F258HuNDMFSbSCx5JIpzHIfIN2W+i7U49Lex47qJNpWwYpkRyEqyh1H6OVdXEr8nV39mqqp0XriKkvZyLA3h2T1MvZUqj5Kg/IIOHjPmjZHmMHvqL0VO7sbXW/tjBM2JY1HaPElUGFm8yowkg5lNLc0NRt1ZNE5RxhlOCPzB7weYPfURfhjed0amijRWbTRpq5Bh0VYnR3vv1em2uG7PKJz8n6DHw8D3cqQdNGiqTiprDLRbi8nRtFIPR5vHcOqxSxyPHySYKxC4+Szd48+7v8nme6SMZdlUeLEKPvrnyi4vBrUsrJlopb2h0hWcPDrOsPhGC38XBfvqHPSzGT2beQj6y59wzUquT8A5xXkfKKTYOlG3P6SOaPzKgj7jn7ql7PfSzl9GdAfBsof4sVDhJcoFJPyTdFY4rlXGVZWHkQfwr00gHMge2qFj0a0tpQwrGzyoulQSSVB4Dw86y/wC0I8gdYmTwA1rknwAzVfdJW/AgjxGQTkiIfPlU4Mp+hGeXznx3KalVa3hoh2aFnJX3SVt3rJeoXgEOqQDkJNOlY/VEnZ+s0lJiIWIAGSSAAOZJ4ACvjuSSSSSTkk8SSeZJp06NN35pJWvEgE62naEZYqZJMEqEOCCy8GwfKuntXHY5jbsmM2y91Y3s0hspBHtW0PXSBlMcuph2oiWHo8QBzXlng1Rm+/SF8L2ckEiaLsy6bldJXAhJ08x3sQcZ4YNWXdbaVLUX7WD9agPWqUVZ4gBhiCwBdQO8Hlx8QKG3x3i+H3stxp0hyAq8MhFGBqxzbhkmkV98svwPseiOER+ytnNczxwp6Urqg9bHGfZz9ldJbtWi9fM6D4uBUs4fqwDMhHrkbSf2VVF0V7OMZmviurqF6uBfn3U2ERR+8B9vPdV5bE2Z8Gt44s6ii9pvnuTqdz5sxZvbVeolvgt08dsm9RRRWQ1hSxvTYoriWQZgmT4NdD/9bkiKU/UdiM9wkJ+TTPWK6tllRkcBkdSrKeRVhgg+ypTwyGsnLG8mwnsbqS3k5xtwPzlPFWHrGD769W21biWBbFCXjaYOsYAJMpGkAHnjjy8TmrM393Te4gZOLXdiuVPyrmyJOlvN04g+YPzxVQI5Ugg4IIII4EEcQQa6UJa0c2cdEi7dwN1b6S3SPaB0WkYcC3YduTOcdYRxCKTkA+A4cqq3fPd5bG6aON1kiPajdWDZQ8gxHyhyPsPfTqu8d/t63jtbfsMi4u31qiyAsFVvnEYBLKOZPqpzO4FmNmPZM+rqNTtJw1xyldZYD5PD5PhjPjSFNwlmX2HuCnHEfuUDZXrwyLJGxV0IKsOYI/8AOVWbs7aEO1IPkxzRLxHdGPxMBPfziJweyQRWd3s+SHT1iMnWIHTUCNSNyYZ7jXyyvXgkWSJijocqynBB/wDO7vrTKOrdGeMtLwx2urNonKOpVhzB/HzB8RzrFoqW2JvVBfosVwFjlHBcEKpJ/Us3BCT/ALpjpPySp4V62jsF4cn0kBwWAI0nwdTxQ+R9hNVUvDH4zuiI0VtQ2KvykAPg2R9/KseijRVgJGHY8g5S4H0Wb8sV6fZcY4yyk+sj88mo5OHcPaM1lEo+Yn8X86rgnJt9dbR8l1H1E/5q+Nt7HBEA9Z/IVqmfwRB9nP45rG7E/wDYAfhU4DJsnbsh7l9x/nWrNOr80APivD7uVedFGijCIyYQMcuFe0jZyFGWJOABkkk9wFb9jsd5uIGFBwXbgoPhnvP0Rknwra2ptu32YpUfGTkYK5w/H9YQfiU+gD1jd5UcKhy8LkMeWem6rZsJmmIMhyqhSMk8jHER39zyjgo7K5Y8K02vtaS6lMkhGTgADgqKOCog7lA4AUbV2tJdSGSVtTEYGBhVUclRRwVR3AVjsLCSeRYokLu5wqqMkn/zv7qtGON2JnPVsja3e2BLfXCQQjLNzJ9FFHN2PcB/276tnbFlfbEtIItnnr1zI0v9W1H5J1MVJwvHHHjw5kDht7lbm2qWk9n12LqRR8K6s6ZUB49Wuoeh3Ejgck94r1vJvndbH7LWkRtRiK2xMdfYQYLA5JGPIYxz5E5pzc5YX2HwgoRyxH3p6Ub6SGazuIo4nPYkKhlcDIJXGojiO8dx86RLS1aWRY0Us7sFUDmWY4A99ZtrbUe6nkmlOXkYs2OAye4DwAwB6qsDoz3eaFBelA00pMVkjcjIQdczfQQajnwDeIp+1cRO9kh93T3dWJordcGOwGqRhylvpFyT59WjH2yL82netLY+y1toVjUlsZLMfSd2JZ3bzZiT7a3a50nlnQisIKKKKqWCiiigCK29stpQskJC3EJLRE8mz6Ub/QcDB8DpPMVR/SFuoq/122QrDI5WaIjtW1xntIwHIE8u7jw4Fa6Fpe3g2MQzTRRiTWui4gOMXEWMcM8OtUeie8dk9xDqrHFirK9SOb9i7Zls51mgbS6Hh4Ed6sO9T3irr6ONpQXezLgSygPI8z3fEJp60nJz3KUGM+vwqst9dy/guLi2Jks5T2H46o274pBzDA5HHwweNKqSkAgEgMMHBIyMg4PiMgH2VslFWLKMUZOt4Zce2baTb0PU2NvClrbsFiuJSysdAwyxKASFxgcfDx5VtvNuXdbOYC4jwrei6nUjeQbuPkcGrQ6L96NeyntrfT8LgWQxoxA6zUSysM88E4I8h41s7F2BLDZyHajS3EFxGskqOGZ7eVcs3AEsBywU5EcQBxpSm4NrwOcFNJ+SiqaN3+kCe20q/wAdGowAzESIvgknPH0WDL5UvXzoZXMSlYyx0Kx1MEz2QT3nFYK0tJ8mVNxexa9ptiwveTCKQ/JbTE2fUT1L/ZZD5Vmud2HX0WU55Bvi2PqD4B+yxqoqkNm7w3FtwhmkQfNDHSfWh7J91U0NcMarV5RYE+x5k9KJwPHSce8cK1jHjnUJadJl1HzEL+fV9WffCUqSTpcl+VCD6pp/+otR3fAvrgbAStmDZcr+hG7epWP34qPbpdl7oB7Zpv8ApK1H3fSfdPySFfWryn/nMw+6ju+Aa4fEbLfdmRjglV8s63/cj1Ee3FfLu5sbL9NIHcfJ4O2f2UbYH9449VV1tDem6uBplnkK/MB0J+4mF+6oqjQ3yyjtS4Q47c6SZpezbgwrjGrIMunwDABYh5RgeZNJxNFPW6HRmbiNLm7kEFqzKFIwXk1OEGOYQFjjU3u76s9MEU7rGKmxNhy3kywwLqZjjwVR4se4Vdey9ym2TGgt2iR2VjcXkwUhCMaIlRiNKMxxnOeHjjGtvxdR7Gs2t4rNDb3CaFYEgiXjq65vSZsYZSPA8sVD7m9J8S7Nmi2gRL1QCRoRqedGB7JyMEDGNR7iPLOecpTWVwPhGMHh8mfbCdda/wC13uBFdRSYjC9mJlicr1KMO1Lr4nXxznGAOVeb4b3S7SuDLJ2VAxGgOVRfAeJPMnv9grFvLvRLfyBpMKiDTFEnCOJO5VH4nv8AurNulujJtCUgERwxjVNM3BI0HEkk8M45D8qbGKgsyFSk5PETZ3H3SF5I0kx6u0gGqeQ8OA46FPzm8uQ88ZvndzZhJ+ESJ1ZKCOCLGPg9uMYXHc7YBbwwq/J4xu7O78bpFoQx2cBDQRsMNPIOPwmUHz4op+sfkgONZLbNTNdVelBRRRSB4UUUUAFFFFABRRRQAu7a3fIMkkCLIJR/WLdsCO4GPSGeCy45NybAB7iKZ3t6P+rVrmx1SW4JEkZB662Yc0kQ8cDx9/DieiKidqbB6x+uhfqbgDGsDKuo+RMnJ19xHcRTq7XETZWpHLMMzIwZWKsOIKkgg+II4imTanSLeXFrHbvK2lNWpwWDygjAEjZ4gAkeeeOadd6ej2K5kwqrZXjZxGT/AFW5PjDJjssfm4B8V76rHa+xJrSQx3EbRuO5hwI8VPJh5itsZRmYpRlA00jLHABJPcBk+4VcG4XRNGsYl2ihZpuzHCdQ0AgnU5Xk+Afq+s8Kp2RteW0mWaBtEiZwcA8xg8GBHEEirB2N0wFrqOW9RxoQpmBmVWJOdUkRbDY44A8SfDEWqbXaTVoT7hf323TjttqfBYDpR+q0mRuCmTHNvmg1h3g6N72xjaWaMGNcZdHVgMnAyPSHEjups21HBtbbdtJbTI8bJG8obKFRFJxUhsZYgjA/KrKu7xbue62fKuAbdWU/PjkDKzD6rYpbtlFL8jVVGTf4Oa7rZssX6SKRM8tSMufVkVrZq998duy2dxsuzSTUS0YlLAN1gDJFx1cePbPrrd33281rfWEMcUbJcOVkUxqSwLoowe4jUTVlc9tirpW+5z3XuGBnOlFZieQUEk+wVaXTbuvb24hnhRY2kZkdVAVWwuoNpHAEcjjnkUh7qb1S7OuBNCRxAV1IBDpqBK+XLmOVMjPVHUhUoaZaWbeyeju+uZOrWAowUOetIjwjEgNhuJGVPId1T2x+i2NjdfCbtUNnnrViXWQoj16gSRw9IYxnKmrVtYIbqaHakUhKi2dSuTgqe1gjuZTqB/7Uv7d3hsH2ddXUUkaS3ttpKF1Ds6qygFOeoaiCe/SKz+1lLZGj2UYrJ76MdiWo2XE7wIxn6xZHKA5UPIO2W9FcKB6yKXt+90LyytZI7ORm2flpXj1DVEDglST2mj7xjzyO8wzdIVvHsiOxSBpWCHU0hCqkjMzZULxbBbIzgcs5pZ29vjd3x+PmZl7kHZjHqReHvyatGE9WSspw04HfafS+p2fDAsYnn6pRK8yAorgYJC/Lbz4D18qq6s1nZPM4jiRnduAVQST7BVkbvdGiQOpvQZ7gjUllEQTjuad84RPWQPM8qb21oX3WCzuluM94DNK3UWkfpzNwBx8mMH0m7v5nhVz7A3ZV40TqjDZxkGOBvTnYcRLc9/PBEZ8i3coktm7uksklzoZo/wBFCgxBb45aF+U4+eR6gtT1Y7LXI111KIUUUUgeFFFFABRRRQAUUUUAFFFFABRRRQBgvbGOdCkqK6NzVgCD7+/zpa2ruq/V9WFW8t/1FwfjE/Y3B4g+AfP1hTZRUqTRDimUVtfowhkfTaStBMf+FuxoY+UUvESD1avXSXtvdW6sji4geMfOIyh9TrlT766ivbCOdCkqLIh5q6hh7jUQ27DRjFtcSRL+rk/rEOPDRIdajyVwPKtMeoa5M0unT4OXq3bDbM9vIJIpXRwNIYMchfm+ryq7trbhJJkz7OhkJ/3lnL1D+vqpNK/xtSntDozsxkia8tfK4tXdR/eRgJ/EaerovkQ6ZLgTxvxdG7jupGWWWJdKGRFIA7WOyMDILE555qfbpmu2dXeG1Z0zpYwtqXPPSdeRnyrE3RirH4naVjJ5NLob93tV8HQ/eH0HtX+rOD+K0N1PkErEL+829dxtGQSXD50jCqo0ogPPSPPxOTUPTz/Q7ej0mtl+tOB+C18HRcV/TbQsIvLr9R92BV1OCWEyrhNvLFOLbU6RdSs0ixEklFdgpJ5kgHBzitOrKsOjSzPO7nuPK1tZCD/eEMntJFNOyuj2FMdTs3J+ffTqfb1MWsH1ELVHdFFlTJlNbK2JPdNpt4nlP0FJA9Z5D2mnTZ3RYImX4fOEY8RbQDrrhvYoOn14I8xVuQbtSsoWa4KoP91aoLaMDw1AmQ+xl9VSuzdjw2ylYY1jB56RxY+LNzY+ZJpMuofgfHp0uRX2Buo0aaIIhYRH0iCsl5KPpScVj9Q1nw000bM2RFbKViQLk5Y8Szt853bLM3mSa3KKzOTZoUUgoooqpYKKKKACiiigAooooAKKKKACiiigAooooAKKKKACiiigANCUUUAJ3SD+jPs/CqK2z6R/876+0VsoMlvJrbO9L2/lV0dHP5iiirXcEQ5LGegUUVhNgUUUUAFAoooA+V9oooAKKKKACiiigAooooA//9k="/>
          <p:cNvSpPr>
            <a:spLocks noChangeAspect="1" noChangeArrowheads="1"/>
          </p:cNvSpPr>
          <p:nvPr/>
        </p:nvSpPr>
        <p:spPr bwMode="auto">
          <a:xfrm>
            <a:off x="368300" y="1508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hQQEBUUEhQWFRUUFRgYFxgXFhUXFxYVFhQXGBkYGBcXHSYeGhwjHBgYHy8gIycpLCwsGB4xNTAqNSYrLCkBCQoKDgwOGg8PGiwlHyQ0LCosLCwsLCosLCwsLywsLCwsLCwsLCwpLCwsLCksKSwsLCwsLCwpLCwsLCwsLCwsLP/AABEIAOEA4QMBIgACEQEDEQH/xAAcAAACAgMBAQAAAAAAAAAAAAAABgUHAwQIAgH/xABNEAACAQMBBAYECgYHBwQDAAABAgMABBESBQYhMQcTIkFRYTJxgZEUI0JSYnKCobHBM1NzkqLRFyRUg5Oy0hVDRKPC4fA0ZHTiFmPx/8QAGgEAAgMBAQAAAAAAAAAAAAAAAAMBAgQFBv/EAC8RAAICAQMDAQgABwEAAAAAAAABAgMREiExBCJBBRMyUWGBkaHRQlJxkqKx8IL/2gAMAwEAAhEDEQA/ALvooooAKKKKACiiigAorHPcLGpZ2CqoyWYgADxJPAUu3u9TOheAJFCOd1c5SLHjHHweXyPZU9xNSk2Q2kMc06opZ2CqBkliAAPEk8BUL/8AliScLWKW6Pzo1Cxf40hVD9ktVX7e6SLVG+LV9oTDlLc8IFPjFbgAe3AP0jSbtzf29vMiWdgh/wB2nxcePDSvP25rRGhvkzyvS4Ln2tvk0WRPd2dp9BNd3MPYNIB+w1Kl/wBJtmOc20Lo+TrbRn2Q6Gx6waqOitCoihDvkx/uOkm1z2dmRP53Ezzn26wfxrD/AEpEehs7Z6/3GfzFLm7+689+zrbqGKKGbU6IACcZyxHfWLauwJrW46iZNEmV4ZBBDciGGQQfGraIZwV1zxkaP6VGPpbP2eR+w/8AtXuHpJt89vZdsPOFmhPvVc/fUJvJuPNYLmaSAnUFKRyhnBIJ4pgEDA5+Yryu4l4bUXSwloShfUrISEGcsUzqxw8KjTXgNVmcDvY9Jtnw47Qtj9C4+EIPszlh/DTTsrfkSYEG0LaY/MuY2tpD5dYvZJ9UZqgo4i2dIJwMnAJwPE47q81DoiyVfJHUI3oMY/rVvLCP1ijr4fXriyyjzZVqXsr+OZA8TrIh5MjBh7xXL2xN7buyP9XndB83OUPrRsr91Oeyek+GR9V3CYJTzubM9W585I+Ug9er1UiXTtcD49QnyXrRSlsjelzH1gZb2DvltxiZP2tvzJ804/QpksNox3CCSJ1dT3qc8RzB7wR3g8RWdxaNKkmbNFFFVJCiiigAooooAKKKKACiiigAooooAKjNq7dWFhGimWdxlIkxqI5anJ4Rp9JvZk8K1dsbdOpobcr1ijVLK/6K2TGdT+L44hM+ZwOdO72dIgAe3sGYK5+OuWPx1y3InVzVO4AY4cAAOFNrrcmKssUUMu92/MVs/wAcyXl0p7MK5+CWzeY/3rjxPH6lVdt/ee4v5NdxIXPcvJE8lUcB+NRdOmyOjJ54Yna4hie5DG2jYljLpGSCw4IfLia2qMa1uYnKVnAo2Vk80iRxjU8jBVGQMsxwBk8Km92d1xcXxs52aF/jFHAfpkBwrZ7iQeI/Omjo4aOaO42bdKVZS00RUDrY5o+D6O/WMAgd+GFeukjZz281rtOFlYyaCzp6DTx4KuPASKvLu0kUOzu0kqtadRFdF0aJtCRbiJX0QTEo6hsPHgnAYc8Kw9tQm+OwhZ3kka8Y2xJC3c0Mg1IQfVw9lOtxdwWu3YLwsq215EZiTxC9bCyuGA4+lxx9Klve7e6O/t4Q0YSeBnQGNQsRt/kKBnII7hjx8aiLblnwEklHBl6OBr+HxfrNnze9dJra3zPWPsqXn1lpbgnxKPg/jSzu1vE9hP10aox0MhVwSpVxg5AIzWTbe9c13NHK+hepCiJI0CxoqtqAC+urOL1ZIU1pwTnS1LbnaMoiWQShz1zMwKsdCadAHEYHPNNW1Nr22z4YC8jG4XZYhSAIdJM4zrZ+XAjl5VX+8W+09+gWcRcG1akiVGJwRxYcSMGtLeDb0l7N1soUNoRAFBChUXA4EmoUG0kyXYk20WN0V2gtbV52HbulmCeUFvExZvbIVHspP3D2LDM0810pe3tbdpHUEqWYjCKCOIJOT7Km7DpS0o8JVo7cWLQRxLpf47TgSMxAPHJzj3VJ9Fu044I7aCKRTLdXLtOOGVhhhbSjZHyjgj1mqPUk38S60vC+Aqb3bqRw3kEVuSouYopAszKDCZSRpd+WBjOfxqJ29uvc2LYuImTPotzRvquOB/GprYNs21tqmS5YtGpaadm5CCLjjwAwFX217lvrjbu0DEHYQvKXCknRDEo069PIEIPaT50xNrZ/UW4p7r6Cxsva81rIJIJGjcd6nGfIjkR5HhVmbtdI0VxIDOws7s4HwhB8TN4C4i5H63d3MtR28nRuJbu4XZ6hYbWJTK0jnQZdOoorHv0kE54A55cKrmjEbEGZVs6l2ZvBlxDcKIpmGUwdUU4xnVC/fw46D2h5jjU1XN+6W/pt0+DXSme0JHZydcJzweFuakHjgEeWKubYm8YVY+slE1vLgQXXDiTwEU/zZO4NwDHgcNzxWVOJsrtUhqooopI4KKKKACiiigAooooAKgtu7YYMYIGCyadcsrY0W0PH4xs8CxwdKnwJPAcdrbu1jAirGoeeVtEKHkWxks2OSKO0x8BjmRVK9Im9YUNY28hcay13N33E/wAocPkKRjHLgByXi2utyYqyelGjvvvuJ1+C2mVtUYliSddzJnJlkJ4nJ44PPme4BLr0qE5wCcDJx3Ad58qsTdvY6X+yzbWPVrdGRTdCXGt4w3ZaJu5FPEgDPPx479q0YN7Ge7XcWzaC2jZpFnvIOshuCw6gz/2cr3Y5ZPHPurL0ebRMM52deRr1kUpktRLkCO6UHC5HHS3MY4evNQ27u24oeu2deSB7VnOiZMnqJlJ0zR8M6Sef/wDcnSFtmORrUxzrPcwx4muIwVDlWBiOTzYDmfE+5bTfaxuUlqRn3omjt7tNoW0nVzdeTNbSH42KcHMg+lG3EZ+lw8BB7Z3wkmWeGL4u1mm60QnS+hs6jpYjsgtxwMfzhbm5eVy8jM7uclmJLMT4k86dd2uiee4Ae4Jgj56SMykeOk8EHm/HyNTJwrWZsrFSseIIRc1N7N3IvLgApA4U/KfEa+xpCM+zNXHsndmzsh8REC4+We0+f2jDh9gLUg945OR2fMc/3jk/fXNu9VjHaCydGr0yUt5srCz6GrlhmSWJPqiST7woX76306GF+Vdn2RRj/NNTw4LcyT6yT+NeeqrBL1S58G6PpdK5Ep+hlPk3Zz5xx/lNWlddDE4GY5o2+skifeAw++rC6qvqoRyyPVRH1S5chL0yl8FN7R6P76AEmAuo5tERKPaEJI9opfIIPeCPYQfyrotbp+86vrDJ9/Me+tbamx7W9GLmFSfncdQ9Ui9se0sPKt1XqsXtNGK30uS3gyi9n7dlghnijIC3CqsnAaiqnOA3MA8QR35pz6Otr2tvHpZ9MkjM9yzDGm2hwywx/PMjlQQOJGRjgK9bx9EMkYL2bdav6tiOs+ww7L+rst5Gq9kjZGIYFWU4IIIZSPEHiDXTjKF0e1nNcZ1S7kWp0jb0tHbCzjUpJdHrZYxxaON21LG2Ocrk6n93LFRkm6llYW8UO0usS5uhr61ASLUDgqkcnyfSAz7MA1Ebi7fhTaHX3zM7EdiV+2I5cYWSRTxYAefD8Pj2l5tO7a2+EfCEikkcylj1KKT25cn0V4cvYKhR07cLks5at+WKrgAnByM8DjGR3HHdTDufvi1izI69bbS8JoW4qynhqXPJh9/4P+2N0rZLOK2iYR2yAXF3duo1NwIjVM8db5JCjkun53GoJVAJ0klckKSMEgcsjjg4xwz31eMlYhcout5Okd29uKgiTrOttp//AEs5OTn+zzE/7wYOkn0sEHtDi11zbuJvatqzW9zlrOfhIOOY24aZUxxBUgHhx4A8wKvbd/abZNvMwaWNQyScMXEB9GUY4Z7mA5HjyYVitr0s21WakTlFFFJHBRRRQAV4mmCKWYhVUEkngAAMkk+AFe6Wt6rtXYW7nESobi6PcLeM8EP7RxjHeqPUpZZDeEJm++97W8Bn4rc3ilLdT6VvZ59PHc8h7XtUfIqmkQsQACSTgAcSSeQHiald694Xv7uSd+Go4RfmRjgq+wc/Mmvezd1LyWH4TBDIyK+A6cWDLg5AB1cPEDmPKulCKhHc5s5Octj7sPbc+y7liEwwBjlilXg6H0kdSMimWXZCuP8AaOxWZWiOqW3BzLAe8qPlxHjw8PaBhh3mg2gog2qCky9mO8VcSL4LOvyl8/w4mtDeLZabL6pILovcsjmV4WxEIpOCKCOJLLxPHvHlUPd/P8Mstl8vyaO9u3Ib2RJo4eplZfj8EdW8ufSReYyOJ8z7THbK2TLdSrFChd25AdwHMkngFHeTXzZWy5LqZIYV1O5wB+JJ7gBxJ7gKv3dXdOLZkGhMNK4BkkxxY/kg7l9ppd98aIlqaZXSIzdLo/g2cokkxLcYzrxwT9mD6I+me0e7FME0hbny8By/7nzNZmXJyaBFmvOXWzueZHoaa4VLCPfwPFvq7ywPsGR/OtHq6Y7yHEOnwA+4iocxYqLqtLS+RNNurL+ZqdXR1dbXV0dXSdA7WavV0dXW11dHV0aA1mr1dHV1tdXR1dGgNZgiYry9o7j6x31Gbzbm2+007Y0TAdmRRlh4A/rF+ieI7j3VNdXR1dOqsnU8xYm2ELViRzzvDu5NYzGKdcHmrDijr85T3j7xyOK2t2d4OqIgmdltJJke4CKNTqvySR2ih4ZX/wAN6bc2DFtCAwzjzVhjUrY9JfpeI5MOBqgd5N3ZbC4aGUcRxVh6LoeTL5eXcQRXoun6iN8cPk8/fRKiWVwM28m8Vzt67WC2jbqgfi4xwGBw62U8hw8eAHAee3tS5sLWxOzpZHuJU1yCaJVKQ3BA+LQ8CynBDHP8go2G9U9vayW8LBFlbLsqgSMMY0axx0+Xr8TURT1Dx4Qn2nnywq0ejbeN7iJbXUPhNtmSzZj6agfGW7H5rLkeQ4/IFJMe5N61sbkW8nUqNRYgA6RzYKTqK+YGKjLC+eCVJYzpeNgynwIOR7KmSU1hERbg8s6s2VtJbmFJUzhxyPBlYHDKw7mVgVI8Qa26TN1NvJI8cycIdoAtp7or1F+NT7aqW9cbH5VOdc2SwzpReUFFFFVLHmRwoJJwAMknkAOZqmOkbeArZY5S7SfrmHetpHgQJ5ZAVvWX8as3e5i8K2651XUiw8OYjOWmP+EkntIqgekXbXwvaMzL6EZ6qMDkEi7PDyJ1H21pojlma+WEQNlZPPIscSM7ucKqjJJ8hTZsTeK82LL1FxHIIn4tCxKHBP6SJx6LcOYODjj5Q25+8IsLpZmTWul0ZQdLaXXSSrdzCm2DY9teTRz2l0tw0eP6pfsVcqM4QSE4YDJ4e+tU34a2M0F5T3Jfe7bltJYxT9Sl/E2tGmkZYriKQ5MaN1YB4Dn44z35NQ0x7+2cEN68dtgJpQsivrRJSvbRW7wpOPaRUp0T7q/DLzrHGYrfDnPJpCewp8sgsfJfOojiuGomWZz0lgdGm5gsLfrpV/rEwBOeaIeIj/At54HdTYRnia2JOJrzorg3Tdkss7dUFXHCMGis9nDlx5cfdRorbsI+Z9lUrhmSLzn2sy3gyjeqo64h9E+IHvFSk47J9VYDFmIeXGtFsNTEVy0kZoo0Vn0UaayaTTqMGijRWfRRpo0hqMGijRWfRRoo0hqMGijRWfRRoo0hqMGiobfbdNdp2pXgJo8tE3g3gT81uR8Dg0waK+pwNMqk65akLsipxwzliaFkYqwKspIYHgQQcEHzzVidHOyEa1eeCKGe7WbT8e4WO3j0ZExQ+lxz7uHI1m6aN1uqlW8jHZm7MnlIB2W+0o4+anxqubCNGlRZHMaMwDuF1aVJ4nSOeOeK9An7WGUcJr2c8MsfbG+MNo0j/CHv71kePrM6bWAOMMI0HBvw8xVaS27JjUrLqGRkEZXlkZ5jgePlVg7K27sizLiGJ5JFicx3FwmtTMB2AsI5KT3nBFL+9G+J2jDB165uIjIGkGlVaNjlV0gc1P3euiGz2RM8NbsnuizaTSLNY6sO4E9sT8i5hww9hCjPkp8avHY+0hcwRzKMCRQcd6t8pT5q2VPmK5Z2LtRrW4inT0onV/Xg8R7Rke2ukN2rlRNPEpzHJouof2dyCWA9Uqu394KR1EcPI/p5ZWBiooorIahN3t2r1Us039isndf29yxSP2gREf3lc5Gri6S7/FjeMOdxfrCP2dtEoI/xI399VrubEG2jaKwDA3EQIIBBBcZBB5it9KxFswXPMkiHoqw2ilNrfERFWR2k6yW2iXWkaRHq2UD4mRRpdO5tTDiTUFv8rG6LaAEVIVBWNUTU1vHIR2QBklmbx4+FOU8vAqUMLIs1de6tq2z9nRhezJLh28dUgDnP1Y+rX1s1VJu/YCe6hjb0XkXV5IDlz7FBp53n6QSsqoIRwjViNeMNKokK+j3BlX7Nc71OF1leilb/AGN/p0qa7Ndz2HEbyT/OH7q1kXemb6B+z/I1Wf8ASIf1A/fP+mj+kQ/qB++f9NebXp/qS+P9y/Z6B9f6e/h9n+iyjvPN4r+6KddiyM0CM+NTDUcDHPl92KovZG+b3NxFCsAzLIqDtnhqYDPo9w4+yugI0CgAcgMD1CtvR9N1NMm7/pvkydV1HT2xSo+u2D5M2FJ8AfwrFYTa4kYDAZQcHnxrOwyMeNeLeEIiqOSgD3DFdDD1Z8GHK04ImbaMaymIthvMYHHiOPKtnTSX0tXzWixTrHrDExtxxg41L3Hn2vdVeL0oSjgIyP71v5VkVXUuTxDK8PKX+zT7Xp0lmeH5WGy99Na7X0YODIgP1hVIP0nyNwaMkecrH8qxf0iH9QP3z/pqJU9Z/DV/kiY3dJ/FZ+GXM+8sIfTkkfOAyv8AOpOKQOAVIIPIiqG/pEP6gfvn/TX1ekdhyhx6pD/ppcKOvT7q0/qi87+ia7bH9mX5prXubxIhl2C+vn7udUaekyT9Wf8AFb+VeD0in9SP3z/ppkqesx21f5IpG7pM72fhlwHeuLVjS2n53D8OdSkV9GwyrqftD8Kov+kQ/qB++f8ATR/SGf1A/fP+mkw6f1Be9BP6obO/oX7s2voy5d5rGK8s5rcsup17PEHD5Gg8OXb0+81zS6EEgjBBwR4EcxVhbu9IBe5jjMQUSnq86+RfsqfR7m0n2Usb6QgXjuBpE4WYDwMqhnX2PrHsrtdB7aKcbo4+G+Tj9d7GTUqpZ+mCDozTLucqlLsPGsmIEYZUFsi6gUhWPo6gxB9lPe0LBXndRE6mW37TiCBGhAnu9PWRsDgaUVNSjiEB1DIrfKzDwY415WSn6vDo72rrttnyk8Y3msZPqsvWxZ9RjjUfWqsN6bgmKyVwuv4N1jEIiE9bIxQHSBnEapxPjTJ0a35FjfL3wNb3a/3MgZ/4UA9tUt7o5/74F6u2WC+c0V81r4j30VzjoZRRHSXdZsbEfrZbyc/bnLD7nNV0jkEEEgjkQcEHyIp46SG/q2yh/wCxVva+kn8KXt093jtC7S3DiMuHIYjUBoRmxjI54xXTrwoZfzOZZlzwiNa8chgXchsassx1Y5auPHHnXh5mPNie/iSeIGB93CrHsOgm7ZwJpYUTPaKszsPUpVQePmKrm5h0Oy/NZl/dJH5VaMoy4KyjKPJPbjW2u4kxzEEgH1ptMA++WtPeKfrbudxyMr4+qGIX7gKnOjRPjZT/APHHsN5Cf+mllxkk+Jz76F7zJfuowaKNFZtFGirlMD50KbC66/M5HZt0JH7STKr/AA6z7qviq06Ltr2NlYgPdQrLIxeQM4UgngqnPgoHtJpxXfaxP/GW/wDip/OuddmU+DoU4jEmqK17PaMUwzFIkg8UdWHvUmtikDxe6QNi/C9nTxgZYJrT68faHvwR7a5m0110a5k3y2L8Ev54gMKshK/UftL9xA9lbOmlzEx9THiRAaKNFZtFGithkwYdFGis2ijRQGDDpo0Vm0UaKAwYdNGis2ijRQGDHGxQhhzUgj1g5FNXSLEC0TjkTMvs63r1/huBSzopq31GbO3b6SfxWFoT/lqkveRde6xLVyM4JGRg4PMc8Hx5Vla9kJJLuSw0k6myV+aTniPKsNPuyeiSW4eACePTNAJywDMURtIUFeGSSTjiB2G8KmUox5IjGUuBDZyeZJ4AcTngOQ9VO/RMNdzcw909lOmPE9n8s1B747pybNuTBIwfsh0cDAZDkZweRyCCPKprodbG14h85JR/ymP5VSbTg2i0E1NJm5/SXJ840Uq/7L8vwoqmmAzVIYekhf6tso/+xUe1dIP41p9FEmnbFt5mQe+F6mOku2xY2B/VPdwH+7n0j7kNINhcvFKjxEiRWUoRzDA8Me2rQWYY/qUm8Tz/AEOk9m2G0Alv11xGXSd2n0qMSQEMEQYQYIOk93fxNc47ZGLmbHLrpMY8Osar4j3N2hKpml2i8Vw8QRlijTqkHE6ccyQSe2MHicVQ+2NlSWs8kMow8bFW8D4EHvBBBHrpdGMvcbfnC2Gbozf46Qf/ABz7BeQj/qqAkiwSPAke41IbiXGm5YDm8EuPrRqJl++IVl3htQl3Oo5da5H1WbUv3EU5e8xS3iiI0VZ25XRjb31ik0vWxuzOAVZcMobAbSyn1cPCq40Ux23SDfxxrGk5VEUKoEcXBQMADs1Fik12loaU+4ef6Dbf+0ze6P8AlWxD0I2Y9KW4b7Ua/glVzNvzfvzu5fYQv+UCtR95btud1Of76T+dL0W/zDNVf8pdexejazs5BLEkgkXkxlkz7QpAI8iMVr7wbgyXMpkj2hdREnOnWxRfJQrLpHvqnot6LxfRupx/eyfma3oekHaCcrpz9YI3+ZTVPYzznJb2kMYwWHDuDtFD2drScPnI7fczmkDpL2ZLDcp8IuVuZjGNREaxlVB7IYKeJPHzr0ekzaP9o/5cX+mlq5maR2dySzHJJ7yaZXCSeZYFzlFrCNTRRorPooEeaeJwYNFGim213CcRiS6ljtFb0BNnW/mEHEDzNZoejlpji2u7SdsZ0rIQ+B9Eiqe0j8S/s2JmijRU7tjc+6tOM0Lqvzhhk/eXIHtqJ0VZNPgq4tcmDRRorPoo0VJGDBppl347Npbr9Jf4LG0B/wA1QcNsXYKObEKPWxwPxqZ6Sph1kSDkOuf2NMYl/ghU+2qP3kW4ixMNdIbIaG3snv0fIktISBwwohhKqi/aJ4eJrnGNNRA5ZIHv4VZ/SDu5mCOTZjtLbAiOWKAs0azIM9ZoThk54nHPB76pctTSLUvCbIjpWaYSWaXOTMlmnWNw7Ts7auI4HBGMjvzWLodXO14T4JKf+Uw/OlzbyXKy6LwyGVVXhK5dgrDUBkk4HHOPOmbokOi7nm7oLKd8+GNI/nUtYrwQnmzJA/7THlX2p3+jmT5p91FV1QL4Y0dJlhmxul77baAk9UdzGrZ/flPuqp9n3PVTRyYzokRseOlg2PuroPfDZXWyXEOP/WWLaf29q+pfaRKv7lc6UUPMcFb1iWS/9rbnXW0LkXMe0njtnCvGseoFVKj0dLBTnnqOeflVa9MLIdquEOSscSueZ1hOOfPGnNNG4e79xPs6NrTaUlvlnSSNgGVZAeAj4grle1w55pe3u6LZrS2a7NwlwuoFiobUdbY1liTntEZ9dUrxGWG/kXszKOUvmKOw9ofB7mGXujkViPFQe0PauR7acd8dn6JUYcQU6snxMJ6sH2xiJvtUgVY9lJ8N2ap5yRDB8dcCYP78Gk+u3NPls0xVe6aFfRRorPpo0VYtgwaKNFZ9NGmgMGDRQseTgDJ8O+pjd7qBcx/ClLQk4biRjPJjjjgHmPDNXzszYtvAo6iKNARwKqMkfW5n30qy3R4GQr1FE7P3GvZ/Qt3we9xoHvfFMVn0NXLfpJYo/IanP3AD76t95SOSk+rH5msDXT90LH7SD86yS6t/8h8enRXcXQkPlXR+zEPzamTYXR3BZqTGSZu6Z1VmX6insr99TbXk/dB75U/lWJr267rdP8UfyrPLq2+c/Z/ofHpl4x91+xaveiaKdzJNc3EjnmzGMn1ejwHkK3t3ejeCxnE0ckrMFYYYpjDDB5KDUk17ed0Ef+JWNtoXv9nT97/7Ut9dtjEv7X+i66TfOY/dfszXe77POZluJo9ShTGCjREDxR1I41B7wdF1tcgtHiGX5yLhGP0o84Hsx7akjta9H/DD2H/vXk7w3I9K1Ps1fyNUXXxj/Mv/AC/0XfRSfwf1X7Kxvuim+j9FElH0HGfc2DS7fbDng/TQyR/WRgPfyq7Tviy+nbuPafzWsib6QtwZXHjwDD8adH1eny1+UKl6bb4X+mUxutbE3KuBnqgZMeLJ6A9shQe2oXfK5D3sgBysWmFT4iFQhPtYM3tq3t8do21vEbi3jRWCdYzBNBZtWmBSPOXt+qE1Q5OeddSqas71wc26Lh2Pkn9wLMS7TtVOMCZWOeAxH2/+mrR230z29tciK3iEsYf46QHSMk9oxgDtkceJ549tKXQ7uxbXs0/wkJJoVdEbEgnJOp8AjIGAPtVYN7NsvZodkt4Yp44GmQNGFc8WRQC3HJIPDwyaXa4ueGslqk1DKeClN89tLeX886Z0SP2MjB0KoVeHdwApp6NbEmyv3HObqLRfXPJob7nU1X0jliSeZJJ9ZOTV1dHWytFrs+MjjNLLev8AUiXq48/aeJh6qZb2wwLq7p5LP+Dp80e6vtesUVzss6OEQm9g6uOO5HO1lWU/siDHN/y3Zvsiufd/9ifA9ozxgdgt1kfh1cnaGPVkr9mum5oQ6lWGVYEEHkQRgg+yqV6Sdgs9mrnjLs9/g0p72gODBIfslcnxZvCtNEsPBmvjlGh0NyRy3Rt5i/NZ4QHZQJoiCTpBwSUyOPcD404bc2s+2pJNn7PeOOCMAXEp+UNWNESDiVyOJ4Z8QOdI2108TB42ZHHJlJVhkYOCOI4Eirj3J6PLWKJb5ryRopIgT2uoXjjWsjK2SNQxjI5cc022Ki9T+gqqTktP3Kh2ps17aaSGQYeNirDzB5jyPMeRqa3F258HuNDMFSbSCx5JIpzHIfIN2W+i7U49Lex47qJNpWwYpkRyEqyh1H6OVdXEr8nV39mqqp0XriKkvZyLA3h2T1MvZUqj5Kg/IIOHjPmjZHmMHvqL0VO7sbXW/tjBM2JY1HaPElUGFm8yowkg5lNLc0NRt1ZNE5RxhlOCPzB7weYPfURfhjed0amijRWbTRpq5Bh0VYnR3vv1em2uG7PKJz8n6DHw8D3cqQdNGiqTiprDLRbi8nRtFIPR5vHcOqxSxyPHySYKxC4+Szd48+7v8nme6SMZdlUeLEKPvrnyi4vBrUsrJlopb2h0hWcPDrOsPhGC38XBfvqHPSzGT2beQj6y59wzUquT8A5xXkfKKTYOlG3P6SOaPzKgj7jn7ql7PfSzl9GdAfBsof4sVDhJcoFJPyTdFY4rlXGVZWHkQfwr00gHMge2qFj0a0tpQwrGzyoulQSSVB4Dw86y/wC0I8gdYmTwA1rknwAzVfdJW/AgjxGQTkiIfPlU4Mp+hGeXznx3KalVa3hoh2aFnJX3SVt3rJeoXgEOqQDkJNOlY/VEnZ+s0lJiIWIAGSSAAOZJ4ACvjuSSSSSTkk8SSeZJp06NN35pJWvEgE62naEZYqZJMEqEOCCy8GwfKuntXHY5jbsmM2y91Y3s0hspBHtW0PXSBlMcuph2oiWHo8QBzXlng1Rm+/SF8L2ckEiaLsy6bldJXAhJ08x3sQcZ4YNWXdbaVLUX7WD9agPWqUVZ4gBhiCwBdQO8Hlx8QKG3x3i+H3stxp0hyAq8MhFGBqxzbhkmkV98svwPseiOER+ytnNczxwp6Urqg9bHGfZz9ldJbtWi9fM6D4uBUs4fqwDMhHrkbSf2VVF0V7OMZmviurqF6uBfn3U2ERR+8B9vPdV5bE2Z8Gt44s6ii9pvnuTqdz5sxZvbVeolvgt08dsm9RRRWQ1hSxvTYoriWQZgmT4NdD/9bkiKU/UdiM9wkJ+TTPWK6tllRkcBkdSrKeRVhgg+ypTwyGsnLG8mwnsbqS3k5xtwPzlPFWHrGD769W21biWBbFCXjaYOsYAJMpGkAHnjjy8TmrM393Te4gZOLXdiuVPyrmyJOlvN04g+YPzxVQI5Ugg4IIII4EEcQQa6UJa0c2cdEi7dwN1b6S3SPaB0WkYcC3YduTOcdYRxCKTkA+A4cqq3fPd5bG6aON1kiPajdWDZQ8gxHyhyPsPfTqu8d/t63jtbfsMi4u31qiyAsFVvnEYBLKOZPqpzO4FmNmPZM+rqNTtJw1xyldZYD5PD5PhjPjSFNwlmX2HuCnHEfuUDZXrwyLJGxV0IKsOYI/8AOVWbs7aEO1IPkxzRLxHdGPxMBPfziJweyQRWd3s+SHT1iMnWIHTUCNSNyYZ7jXyyvXgkWSJijocqynBB/wDO7vrTKOrdGeMtLwx2urNonKOpVhzB/HzB8RzrFoqW2JvVBfosVwFjlHBcEKpJ/Us3BCT/ALpjpPySp4V62jsF4cn0kBwWAI0nwdTxQ+R9hNVUvDH4zuiI0VtQ2KvykAPg2R9/KseijRVgJGHY8g5S4H0Wb8sV6fZcY4yyk+sj88mo5OHcPaM1lEo+Yn8X86rgnJt9dbR8l1H1E/5q+Nt7HBEA9Z/IVqmfwRB9nP45rG7E/wDYAfhU4DJsnbsh7l9x/nWrNOr80APivD7uVedFGijCIyYQMcuFe0jZyFGWJOABkkk9wFb9jsd5uIGFBwXbgoPhnvP0Rknwra2ptu32YpUfGTkYK5w/H9YQfiU+gD1jd5UcKhy8LkMeWem6rZsJmmIMhyqhSMk8jHER39zyjgo7K5Y8K02vtaS6lMkhGTgADgqKOCog7lA4AUbV2tJdSGSVtTEYGBhVUclRRwVR3AVjsLCSeRYokLu5wqqMkn/zv7qtGON2JnPVsja3e2BLfXCQQjLNzJ9FFHN2PcB/276tnbFlfbEtIItnnr1zI0v9W1H5J1MVJwvHHHjw5kDht7lbm2qWk9n12LqRR8K6s6ZUB49Wuoeh3Ejgck94r1vJvndbH7LWkRtRiK2xMdfYQYLA5JGPIYxz5E5pzc5YX2HwgoRyxH3p6Ub6SGazuIo4nPYkKhlcDIJXGojiO8dx86RLS1aWRY0Us7sFUDmWY4A99ZtrbUe6nkmlOXkYs2OAye4DwAwB6qsDoz3eaFBelA00pMVkjcjIQdczfQQajnwDeIp+1cRO9kh93T3dWJordcGOwGqRhylvpFyT59WjH2yL82netLY+y1toVjUlsZLMfSd2JZ3bzZiT7a3a50nlnQisIKKKKqWCiiigCK29stpQskJC3EJLRE8mz6Ub/QcDB8DpPMVR/SFuoq/122QrDI5WaIjtW1xntIwHIE8u7jw4Fa6Fpe3g2MQzTRRiTWui4gOMXEWMcM8OtUeie8dk9xDqrHFirK9SOb9i7Zls51mgbS6Hh4Ed6sO9T3irr6ONpQXezLgSygPI8z3fEJp60nJz3KUGM+vwqst9dy/guLi2Jks5T2H46o274pBzDA5HHwweNKqSkAgEgMMHBIyMg4PiMgH2VslFWLKMUZOt4Zce2baTb0PU2NvClrbsFiuJSysdAwyxKASFxgcfDx5VtvNuXdbOYC4jwrei6nUjeQbuPkcGrQ6L96NeyntrfT8LgWQxoxA6zUSysM88E4I8h41s7F2BLDZyHajS3EFxGskqOGZ7eVcs3AEsBywU5EcQBxpSm4NrwOcFNJ+SiqaN3+kCe20q/wAdGowAzESIvgknPH0WDL5UvXzoZXMSlYyx0Kx1MEz2QT3nFYK0tJ8mVNxexa9ptiwveTCKQ/JbTE2fUT1L/ZZD5Vmud2HX0WU55Bvi2PqD4B+yxqoqkNm7w3FtwhmkQfNDHSfWh7J91U0NcMarV5RYE+x5k9KJwPHSce8cK1jHjnUJadJl1HzEL+fV9WffCUqSTpcl+VCD6pp/+otR3fAvrgbAStmDZcr+hG7epWP34qPbpdl7oB7Zpv8ApK1H3fSfdPySFfWryn/nMw+6ju+Aa4fEbLfdmRjglV8s63/cj1Ee3FfLu5sbL9NIHcfJ4O2f2UbYH9449VV1tDem6uBplnkK/MB0J+4mF+6oqjQ3yyjtS4Q47c6SZpezbgwrjGrIMunwDABYh5RgeZNJxNFPW6HRmbiNLm7kEFqzKFIwXk1OEGOYQFjjU3u76s9MEU7rGKmxNhy3kywwLqZjjwVR4se4Vdey9ym2TGgt2iR2VjcXkwUhCMaIlRiNKMxxnOeHjjGtvxdR7Gs2t4rNDb3CaFYEgiXjq65vSZsYZSPA8sVD7m9J8S7Nmi2gRL1QCRoRqedGB7JyMEDGNR7iPLOecpTWVwPhGMHh8mfbCdda/wC13uBFdRSYjC9mJlicr1KMO1Lr4nXxznGAOVeb4b3S7SuDLJ2VAxGgOVRfAeJPMnv9grFvLvRLfyBpMKiDTFEnCOJO5VH4nv8AurNulujJtCUgERwxjVNM3BI0HEkk8M45D8qbGKgsyFSk5PETZ3H3SF5I0kx6u0gGqeQ8OA46FPzm8uQ88ZvndzZhJ+ESJ1ZKCOCLGPg9uMYXHc7YBbwwq/J4xu7O78bpFoQx2cBDQRsMNPIOPwmUHz4op+sfkgONZLbNTNdVelBRRRSB4UUUUAFFFFABRRRQAu7a3fIMkkCLIJR/WLdsCO4GPSGeCy45NybAB7iKZ3t6P+rVrmx1SW4JEkZB662Yc0kQ8cDx9/DieiKidqbB6x+uhfqbgDGsDKuo+RMnJ19xHcRTq7XETZWpHLMMzIwZWKsOIKkgg+II4imTanSLeXFrHbvK2lNWpwWDygjAEjZ4gAkeeeOadd6ej2K5kwqrZXjZxGT/AFW5PjDJjssfm4B8V76rHa+xJrSQx3EbRuO5hwI8VPJh5itsZRmYpRlA00jLHABJPcBk+4VcG4XRNGsYl2ihZpuzHCdQ0AgnU5Xk+Afq+s8Kp2RteW0mWaBtEiZwcA8xg8GBHEEirB2N0wFrqOW9RxoQpmBmVWJOdUkRbDY44A8SfDEWqbXaTVoT7hf323TjttqfBYDpR+q0mRuCmTHNvmg1h3g6N72xjaWaMGNcZdHVgMnAyPSHEjups21HBtbbdtJbTI8bJG8obKFRFJxUhsZYgjA/KrKu7xbue62fKuAbdWU/PjkDKzD6rYpbtlFL8jVVGTf4Oa7rZssX6SKRM8tSMufVkVrZq998duy2dxsuzSTUS0YlLAN1gDJFx1cePbPrrd33281rfWEMcUbJcOVkUxqSwLoowe4jUTVlc9tirpW+5z3XuGBnOlFZieQUEk+wVaXTbuvb24hnhRY2kZkdVAVWwuoNpHAEcjjnkUh7qb1S7OuBNCRxAV1IBDpqBK+XLmOVMjPVHUhUoaZaWbeyeju+uZOrWAowUOetIjwjEgNhuJGVPId1T2x+i2NjdfCbtUNnnrViXWQoj16gSRw9IYxnKmrVtYIbqaHakUhKi2dSuTgqe1gjuZTqB/7Uv7d3hsH2ddXUUkaS3ttpKF1Ds6qygFOeoaiCe/SKz+1lLZGj2UYrJ76MdiWo2XE7wIxn6xZHKA5UPIO2W9FcKB6yKXt+90LyytZI7ORm2flpXj1DVEDglST2mj7xjzyO8wzdIVvHsiOxSBpWCHU0hCqkjMzZULxbBbIzgcs5pZ29vjd3x+PmZl7kHZjHqReHvyatGE9WSspw04HfafS+p2fDAsYnn6pRK8yAorgYJC/Lbz4D18qq6s1nZPM4jiRnduAVQST7BVkbvdGiQOpvQZ7gjUllEQTjuad84RPWQPM8qb21oX3WCzuluM94DNK3UWkfpzNwBx8mMH0m7v5nhVz7A3ZV40TqjDZxkGOBvTnYcRLc9/PBEZ8i3coktm7uksklzoZo/wBFCgxBb45aF+U4+eR6gtT1Y7LXI111KIUUUUgeFFFFABRRRQAUUUUAFFFFABRRRQBgvbGOdCkqK6NzVgCD7+/zpa2ruq/V9WFW8t/1FwfjE/Y3B4g+AfP1hTZRUqTRDimUVtfowhkfTaStBMf+FuxoY+UUvESD1avXSXtvdW6sji4geMfOIyh9TrlT766ivbCOdCkqLIh5q6hh7jUQ27DRjFtcSRL+rk/rEOPDRIdajyVwPKtMeoa5M0unT4OXq3bDbM9vIJIpXRwNIYMchfm+ryq7trbhJJkz7OhkJ/3lnL1D+vqpNK/xtSntDozsxkia8tfK4tXdR/eRgJ/EaerovkQ6ZLgTxvxdG7jupGWWWJdKGRFIA7WOyMDILE555qfbpmu2dXeG1Z0zpYwtqXPPSdeRnyrE3RirH4naVjJ5NLob93tV8HQ/eH0HtX+rOD+K0N1PkErEL+829dxtGQSXD50jCqo0ogPPSPPxOTUPTz/Q7ej0mtl+tOB+C18HRcV/TbQsIvLr9R92BV1OCWEyrhNvLFOLbU6RdSs0ixEklFdgpJ5kgHBzitOrKsOjSzPO7nuPK1tZCD/eEMntJFNOyuj2FMdTs3J+ffTqfb1MWsH1ELVHdFFlTJlNbK2JPdNpt4nlP0FJA9Z5D2mnTZ3RYImX4fOEY8RbQDrrhvYoOn14I8xVuQbtSsoWa4KoP91aoLaMDw1AmQ+xl9VSuzdjw2ylYY1jB56RxY+LNzY+ZJpMuofgfHp0uRX2Buo0aaIIhYRH0iCsl5KPpScVj9Q1nw000bM2RFbKViQLk5Y8Szt853bLM3mSa3KKzOTZoUUgoooqpYKKKKACiiigAooooAKKKKACiiigAooooAKKKKACiiigANCUUUAJ3SD+jPs/CqK2z6R/876+0VsoMlvJrbO9L2/lV0dHP5iiirXcEQ5LGegUUVhNgUUUUAFAoooA+V9oooAKKKKACiiigAooooA//9k="/>
          <p:cNvSpPr>
            <a:spLocks noChangeAspect="1" noChangeArrowheads="1"/>
          </p:cNvSpPr>
          <p:nvPr/>
        </p:nvSpPr>
        <p:spPr bwMode="auto">
          <a:xfrm>
            <a:off x="520700" y="3032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85800" y="838200"/>
            <a:ext cx="8153400" cy="3962400"/>
          </a:xfrm>
        </p:spPr>
        <p:txBody>
          <a:bodyPr/>
          <a:lstStyle/>
          <a:p>
            <a:r>
              <a:rPr lang="en-US" dirty="0" smtClean="0"/>
              <a:t>Seven focus group sessions in August 2013</a:t>
            </a:r>
          </a:p>
          <a:p>
            <a:pPr lvl="1"/>
            <a:r>
              <a:rPr lang="en-US" dirty="0" smtClean="0"/>
              <a:t>Over 140 staff participated</a:t>
            </a:r>
            <a:endParaRPr lang="en-US" dirty="0"/>
          </a:p>
          <a:p>
            <a:pPr lvl="1"/>
            <a:r>
              <a:rPr lang="en-US" dirty="0" smtClean="0"/>
              <a:t>Rank-and-file staff, managers and supervisors, and superintendents</a:t>
            </a:r>
          </a:p>
          <a:p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Share vision for stronger future for State Parks</a:t>
            </a:r>
          </a:p>
          <a:p>
            <a:pPr lvl="1"/>
            <a:r>
              <a:rPr lang="en-US" dirty="0" smtClean="0"/>
              <a:t>Discuss role of Parks Forward Initiative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90600" y="4800600"/>
            <a:ext cx="7162800" cy="1914526"/>
            <a:chOff x="1278884" y="5105400"/>
            <a:chExt cx="6341116" cy="1609726"/>
          </a:xfrm>
        </p:grpSpPr>
        <p:pic>
          <p:nvPicPr>
            <p:cNvPr id="2050" name="Picture 2" descr="Wildflowers at Hungry Valley SVR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8884" y="5105400"/>
              <a:ext cx="2143125" cy="1609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Wildflowers at Hungry Valley SVR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7405" y="5105400"/>
              <a:ext cx="2143125" cy="1609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Wildflowers at Hungry Valley SVR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409" y="5105400"/>
              <a:ext cx="2140591" cy="1609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211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Focus Groups – Common Themes</a:t>
            </a:r>
            <a:endParaRPr lang="en-US" dirty="0"/>
          </a:p>
        </p:txBody>
      </p:sp>
      <p:sp>
        <p:nvSpPr>
          <p:cNvPr id="5" name="AutoShape 6" descr="data:image/jpeg;base64,/9j/4AAQSkZJRgABAQAAAQABAAD/2wCEAAkGBhQQEBQQEBQUFBQWFxUVFxUVFBcVFBgeFyAVFRwYGBQYHSYgFxkkGhkXIC8iJScpLCwtGB8xNTEqNSYrLCkBCQoKDgwOFw8PGiwkHyQvLDUsLy8pLC0sKSwsKiwpLCwsLDQvKS8sLCwqLCwsKSktNSwpKSksKSwsLCwsKSwsLP/AABEIAQ4AugMBIgACEQEDEQH/xAAcAAACAQUBAAAAAAAAAAAAAAAABgcBAwQFCAL/xABPEAACAQMCAwUFAQoLBgQHAAABAgMABBEFEgYhMQcTQVFhFCIycYGRCBUjQlJicoKhsSQzNUNzdKKys8HCNDZTY5LwFpPh8RdFVHW0w9H/xAAaAQEAAgMBAAAAAAAAAAAAAAAAAQIDBAUG/8QAKhEBAAICAQMDAgYDAAAAAAAAAAECAxESBCExE0FRMnEFkaGx0fEiQoH/2gAMAwEAAhEDEQA/AJxooooCiiigKKtXFysa7nIUDxP/AHzNK2s8RvIjR27GLIIEgALjP4wByB9c1qdR1mLp/rnv8e7NiwXy/TDc6/xTa2Cb7udIh4Bj7zfooMs30BqLeIPuj4lytjbtJ/zJjsX5iNcsR8ytLWtdk7zs0vtjyStzLTqWLH1cMSPsNR5r3Dc9k+y4Tbn4WHNGx+S3j8uo8RUYOsw551S3f48JyYL4+9oNeqduWqTk7ZkhB/FhjUf2n3N+2lu642v5f4y8um9DPJj7N2K0lFbeoYNst9WmbrNKfnIx/wA6uQ6/cpzS4nX9GVx+41gUVHGPhO5NFh2nanB8F7OfSR+9H2SbqbtG+6JvosC5jhuF8TgxOf1lyv8AZqKaKnjBt03w528afdYWYvauf+KMx59JV5AerBakS3uVkUPGyurDIZSGUjzDDkRXEFbzhnjW70199pMyDOWQ+9E36UZ5H59fI07jseiow4D7c7e9KwXgW2nOACT+Ac/msfgPo32k1J9NoFFFFSCiiigKKKKAooooCl3jTjm30qDvbhss3KOJcGRz6DwA8SeQ+wUcdcbQ6Tam4l95j7sUQOGkby9FHUnwHrgHlLiTiSfULh7m5fc7dB+Ko8EQeCj/ANepqszvtCY+ZdGPrBuws27KuoZcdAGAIwPlXjFQ72Y8VtFOttNNtgYNtV8bQx5gBj8AJzyyBk+tPet9o9nat3ZZpXHUQgMB82JC59ATXjuq6LNGea97TPff8u7hz45xxPgz1ha1o0d3C0EwyrePip8GU+DD/wBOhNaPSO0uyuGCb2iY8gJgFB/XBKj6kU1Vp2x5MFo5RMSzxamSO07hzdrWkvazyW8nxI2M+BHUMPQgg/WsKpM7ZtJw0F0B8QMTfNfeX9hYfqiozr2vSZ/Xw1v+f3cDNj9O81FFFFbTCKKKKAooooCpQ7M+2eWwK216WmteQDfFLD+j+Wg/J6jw8jF9FB25Y38c8azQurxuAyupypB8Qav1y32WdqD6VKIpiz2jn306mMn+cQfvHiPXFdP2t0kqLLGwdHUMrKcqwPMEHxBFBdooooCiiigKxdU1KO2hkuJmCxxqXZj4AfvPp41lVAv3QfG++RdLhb3U2yT48WPNEPoB7x9SvlVbT8JhHPHnGkmq3jXEmQg92KPPJE8B+kepPifQClyiipiNdkSKKKKkFP3Z1x40EiWlw2YGIVGY84ieQ5/kE8seHXzyg0Vgz4KZ6TS/9MmPJbHblVN/avbBtNZj1SSNh9pT/XUIVLus6mbnhzvW5sUiVj4kpKkZPzO3P1qIq0fwqs0xWpPtaY/Zs9ZMWvFo94gUUUV1WkKKKKAooooCiiigKmLsJ7RjBKNMuW/BSH8AxPwOf5v9Fz08m/S5Q7VVYggjkRzBHWg7iopM7KeNfvpp6u5zPFiKbzJA5PjyYc/nuHhTnQFFFFBreJNbSytJruT4YkZ8eZHwr8y2B9a431HUHuJpJ5TueRmdj5liSanr7o3X+7tYLJTzmcyP+jFjAPoXYH9SufKrHedp9hRRRVkCiiigKKKKCUuDo/btDubJP4xC2F8TkiVPtZWX6VFzLg4PKt5wbr81ndK8CmQt7jRDJ7wH8UY/GzzB8/TIqVNZ7Mba9kFye9gd8NIi7OZPM56hXz1IyCftrkzlr0eW3P6bd4+/u3YpOekcfMdv+IOoqfLDs0sIcfge8PnKzP8A2chf2VuYeH7ZBhLeBflDGP8AKsdvxjHH01mf0/laOht7zDmqiulZ+HLaQYe3gb5xJ+/FLmrdk1lMCYw0DeaMWX6o+f2EVan4vimf8omP1Rbobx4naDaKbuI+zO7s8uq9/EPx4wSQPNo+o+YyPWlGupjy0yRypO2nalqTq0CiiisioooooH/sU4rNlqaRscRXOIXHhuJ/Bt8w/LPgHaupK4eRiCCDgjmCOo9a7H4M1327T7a68ZI1LY6bx7rj6OGoN1RRRQcw9vGq99rEkeeUEccQ8s47w/tfH0qOq3vHd532p3knncTY+QZlH7AK0VVr4TPkUUUVZAooooCrtpatK6xxqWdyFVR1JPICrVSP2MaIJJ5bphnugFT9KTOT9FBH69YOoy+jjtf4ZMVOdoqeeDOBotPjBwHuCPfl64z1VPJf2nx8AGbFVxVcV4/Je2S02tO5d2tYrGoecVXFVrzHIrc1Ib5EH91V4rbVxRivWKrinE284pR4s7Nbe9BdAIZ+u9R7rH89B1+Y5/PpThiq4rLjvfHblSdSpetbxq0OZdd4fmspTDcJtbqD1Vh+UreI/wCzg1rq6Y4h4chvoTDOuR1Vh8aH8pT4H9h8agDirhaXT5zDKMg80kA9118x5HzHgfoT6XpOsjPHG3a37uRnwTj7x4aaiiit9rCujPuddW7zTpbcnJhmOB5LIAw/tCSuc6mX7mu9xc3cP5cUcn/lsV//AGUE/UUUUHE+rSbriZvOSQ/axNYlZ2uQ7LqdPyZZV+xmFYNVr4hM+RRRRVkCiinPsz4MF/OZJhmCLBYdN7H4Uz5ciT6DHjmseTJXHWb28QtSs3mKwwuFuz+51DDoojizzlfIU+e0dXPy5eZFTRwjwlHp0JijZnLNuZmwMnAHJR8I5dMn51vI4goCqAAAAABgADoAB0FesV5rqeryZ+09o+HXxYK4+/u84qoFesUYrT02NufePOM5b24kTcywIzKkYJCkKcbmH4zHGefTOBWn4b1Sa3uYpLckPvUbR0fJA2EeIPTFSnxH2NJcTtNbzd1vJZkZNygnmSpBBAJ8MfXwrZ8IdlkNjIJ5HM8w+EldqJ6quTlvUn5AHnXoI6vp6YeNfjxpy/Qy2vufzOZFGK97ariuDp09vGKMV7xVcVOkbeNtaribhmK/t2gmHqjge8jeDD/MeIrcYquKvXdZ3HlWdTGpcua5oklnO9vOMOp8OjDwZT4qRzrAroPtH4JGoW+6MfwiIExn8sdTGT69R5H5mufXQgkEYI5EHkR9K9L02eM1N+/u5GbF6dteylSn9zo+NVkHnayf34DUWVKv3OcedUlbytX/AGvCK2mF0dRRRQcg9pVh3Gr3qf8APdx8pD3g/YwpaqUvuhtH7rU0uAPdniU5/Oj9w/2e7+2otqtfCZ8iiiirIFbfRuLbqzUpbTNGpO4qApUnkM4YEZwB9laiiq2rFo1aNpiZjvB1te1/UE+J45P04lH9zbW80ntuk7xRdQx92SAzR7wwHmFZiDjriouorXt0mG3+sMsZ8ke7q2CZZFV0IZWAZWByCDzBB8iKuYqLexbikurafKeagyQ58vx0+hO4fNvKpV21wM2CcV5rLqY8kXrEvGKMV721XFYuK+3jFVxXrFVxVuKNvG2q7a94o21PFG3jFVxXvbVdtTxNvGKhjtk4M7qT74Qr7khxMAPhc9H+TeP5w/Oqa9tY2p6YlzDJBKNySKVYeh8R5EHBB8CBWxgyTivFoYstYvXTk6ps+5pscyXs58FhjB/SLsf7q/bUTcR6E9jdSW0nVGwD4Mp5qw9CpBrobsB0judJEpHOeWST12riIf3GP61ehiYmNw5UxrskqiiipQjPt94d9p0z2hRl7ZxJ67G9x/8AS36tc0V27eWizRvFINyOrIynoQwKkfYa464t4dfT72a0kz+DYhT+Up5o31Ug/bUe6WnoooqUCiiigKKKKDZ8NawbS7huR/NupPqvRh9VLD611GvPmOY8D51yTXUPBV332nWkh5kwxgn1UbD+1TXM6+m+Nm50tvMNvto21cxRtrmcW5t421XbXvbVdtTxNvGKMVc20banijbxijbVzbVdtW4o2t7artq5tqu2p4o2jbtd4Fe9SK4tk3ToyxEDqySMFH/S7Z+TMfCpb0TSltbaG2T4Yo0jB89oAyfU4z9as6bBlt3l++tpXX6Xfp92hm1y7CiiitphFRR288Ce12wv4FzNbqe8A6vFzJPqUOW+Rb0qV6oRnkaiRw7RUj9sPZqdNuPaLdf4JM3u46RMeZjP5vUr6cvDnHFIBRRRUgooooCulOyvno9pn8mT/Ekrmuuoezm17vSrNfOIN/1kyf6q0usjdI+7Y6f6pb/bVdtXNtV21zeLb2t7artr3tqu2rcUbeNtG2rm2q7atxRyW9tV21c21XbU8EclvbXpY8nAr3trOtLfHvHr+6suPFynSlr8YXYYtqgCrlFFdSI1GoaczsUUUVKBRRRQYmq6XFdQvbzoHjkG1lPQj/Ig8wRzBANcudpPZnNpE2RmS1c/g5cdPHZJjo4+xuo8QOrqx9Q06O4ieGdFkjcbWRhkEf8Af2VA4koqVe0bsQmsy1xYBp7fmSnxTRD5fziDzHMeI5ZqKqkFFFFB7hhLsEUZZiFA8yeQH2119p1gIYY4V6RokY/UAX/Kub+ybQ/a9WgBGViJnf5R81+19g+tdPBK0+p7zEM+LtuVrbVdtXdlV2VrcGbktbartq6EquyrcEclrZVdlXdtV21aKK8lrZVdlXglXo4MczWSuLas308QW/iayaKK261isahgmdiiiirIFFFFAUUUUBRRRQFIHG/Y1Z6kWlQezXB595Go2sf+ZHyDfMYPmTT/AEUHJ3FXZNf6flniMsQ/nocumPNgBuT6jHqaTa7jpa1/s40++Ja4toy5/nEBjkz5l0wW+uaBA7AOGO6tJL5x707bE/o4yQT+s+f+gVK22q2GkpBFHBENscaqir5BQAOfj0rI7mte1JmdssWiIY+2q7KyBFXoRipjEjmxtlehHWQFqtWjGjksCKvQhq7RVuEI5Soq4qtFFXVFFFFAUUUUBRRRQL/GHGMenRoSjTTStsgt4/4yVuXIeSjIyfDI6kgVohLxA470LpkXiIHMzuPzWkX3d3y5VbgUS8Uyd7zMFipgB8N7AO49feK58jUg0Gn4W1We4gLXdubaZXaN03b1O3B3o3ihzy6+IycUcXcQLYWU92382hKj8pz7qL9XKitxUa8c6rFc6tZ6dLLHHBbn224MkiorFeUMWWIycnJXxDZ8KBt4H4kGoWEF1y3MuJAOW2RfdcY8BuBI9CKxu0XieTTrB7qFUZ1eJQJAxX32CnkpB6HzpZ4N1aK21q7sYZY5ILv+GQd3Irqsh5TR+6TgnBbHgEFZ3bh/I8v9JB/iLQP1LGj8TyTarfWLKgjtkt2RgG3nvV3NuJODz6YApnFIPDH+8Wr/ANHZf4YoPXEHFGoffX726ctmcWy3Ja570fjmMgGM+q8sefOmDhk6hiT75C0B93u/ZTKfyt2/vf1cY9aR9fF5/wCJm+93s3e/e5d3tPed3s73nju+e7dt9MZp54ZF/tf75G03ZGz2XvcY553d745x0oNbxVxw1vOljZQm6vXXf3YbbHEnTvJpPxV9PH0yM695eIIx3pTTZsczAhmRz6JI/u5+fKrfZgokutXuJOc5vpITnqI4sCMfLBI/VHlUg0Gg4P4xj1GNyqtFNE3dz28nKSJ+fI+YODg+OD0IIGk4n4ov11RNO09LQlrb2gm570dHeMgGM+i+HnzqxIoi4pXuuXf2BacDx2OVRz64VVz5VpePeJH0/Xlu47drjZppLorhCq98+XJweQ5Z5eOegNA2cK8YzS3cmnahAsF1HGJh3b74ZYydu9CeYwxAwc+PkRVnjntDXSbuzWYZt5xMJGAy0ZQxbXAHVRuOR1xzHTBx+CdOuLy8Ot3YiTvLdYbeGJ+9Cxlu83PIOTMT5eZ6Va45t1k1vRo5FDIw1BWVgCrAxKCCD1BFA/W9wsiK6MGRgGVlIKkHmCCOoIpbvuKJE1i304KndS28kzMQ3eAoWAAOcY5eVLUUj8NziNy0mkTP7jnLNZOx+Fj1MJPj4fPO/K1KQNxNYspBU2UxBByCCXIII6ig3fFPFElreafbxqhW6leOQsGLAKFI2YIAPPxBpoqP+0P+U9F/rMv91Kc9Z1VLS3luZThIkZ28ztGcD1PQepFAr3vaKkeuRaXy2tGQ7+Ur4eNCfDKKeXiZF8qdagxLWGbRZrt7q3XUpZvvkv4ePejoS0cYG7I/B5AU9C+PCpd4U19b+ygu06SoGIH4rD3XX6OGH0oNtRRRQJ3G/Cs8k0Opacyre24KhX5RzxtzMLnw6kg+ZPTkRiL2oSqNk2laks/TZHB3kZP5swIBX1xT5RQaPh/VLl7V7i+g7h8uywIe9kCAAqDt+KQ4PIeYGBSpwRwIl1HNf6tao9zdTPLsnjy0KD3Ejw3TAH2FfKpHooI3464CjtoY77SbVEurWaOYJBHhpVzteMhfiBBz8gR41m9rFtLd6Mwghld3a3cRCNjKBuViDHjIIHUeGKe6KBY4d41a7m7prC/thtLd5cQ93Hyx7u7J5nP7DWBw7p0qa7qkzRusUkdmEkKkI5VAGCt0bB5HFO2KKBJi06X/AMSvcd2/cnThH3u093v75W2b+m7HPFO1FFAg65oN3YXz6ppiCdZwou7TcELlOQliY8t4Gcjxyeu7lV+1CRhsg0rUmm6BJIO6jB/OmJIVfXFPtFAncEcKzxSzajqDK17c4BVOccEa/DCh8egyfEgdeZNi80mR+I0mMTNB97miZyhMW4ysdhbGMlT08jTxRQIHCWnz6VfPpwjlk0+XdNbSqrOtuTkvBI34q5yQT6dSxxk8VadK+taRMkbtHF7b3jqpKJujULvYclyeQz1p2ooLF7ZJPG0Uqq8bgqysMqQeoIqL9C4En0/XLchnlslinSBm94wggv3LtjpkkqT1HyIqV6KBI4602WXUdIkjjd0juJGkZVLKgKoAWI+EfOvPaRYTX0lppkccncTSiS6lCt3axxe/3ZfGAzkcvHKr5080UC3/APDjTf8A6G1/8lf/AOVp+AtLl0+9vtP7pxaF/abaTYe6USYDwh+gKnGF64Vj40+UUBRRRQJnGPFFyt3b6Zpyx+0TI8rSzZMcUa5G7aPiYkED5Dlz5X+Hn1SG57i+ENxAyFluogImRhj3JIieefAr/wC3vjDgo3kkV1bTta3kG7uplUMCG6pIh+JDz+WT16VrtF4yuoLyPTtXhjSSYN3FzASYJioyVKtzR8ftI5DIyF3jSfVYBPc2ktmLeKJpNkkcjS/g1LMMjlzIOKscEXmrXS213cS2ZtpUEjIkcizYZSQATyBDYz9aYuNf5Mvf6rc/4b1i9m/8kWP9Xi/cKC5x5xJ977Ca4XnJjZCuMlpH91AF/G5nJHkpq7wXxENQsILofE6DePyXX3XGPD3gfpikriziG3n122tbmeKK3sR7VJ3kioHnOO6QbjzKAh/qwo4B12CHV7ywt5opbe4/hkBjdXVXP8dH7vQ8twHgqetBkceavq+nw3F6ktkbeNgUQxSGXazqignIBI3DPOmDhaPU+8338to8JjyqwRyK+47SCS3LGN37KwO2n+Q7z5Q/4sVOFh/FR/oL+4UEfff3VbvUL62spLOOO1eNfw0blj3i7hzU8+h8qa+F4L9e8++MltJnZ3fs6OuPi3bt/X8XGPI0gaXa376xq/3umt4gJbfvO+jZ8+423bt6fjZ+YqQeGLa+QP8AfCWCUkrs7mNkAHPO7PXwoN3ST2g8RXdvPY21i0KvdSSRlpkZlG0Iw+E5HU+dO1Rp2rzypfaQ9vGJZRPMUjZwgY7U5Fz0oM+w4pv7S9gs9WS2ZLkssNxbbwA6jOyRH6E+BHmOvPDdrmrpaW0t1L8ESM58zgZwPUnAHqRSbZ6Bf6hfW93qSQ28NqWeK3icyu0hAAZ36YHUY8unPNYfatrMMlzZaTNLHFFK4uLppHCL3UWSsZJ/LZSB6qKDfdmPF7alYiWYYnjdo5lxtww94Hb4AoV+ufKsvtE16Sx024u4NveRhCu4bl5uiHIyM8mNJtlxLa2/EINrcQywajGEkEUisEni5ISFPu7lO0eZY+VMHbL/ACHefox/4kVBqbzivVdOgS9vks7i0/BmX2cSRzxrIQAwD+6wBYcvl06048W6w1tp1xdw7S0cLyISMqSBkZHiKjWG/vddDaPKkNlHEIDcgyGS4eMbHUxDAXa2FO7wyPPBfu0SMLo16o5AW0gA8gFxQWJ+PEtdLtr665yTQwssUY9+WSRFbZGnM8yfoKz+EJL14TNqPdpJIdywRrjul54V3JO98Yz0xioy7L5A17ANVDC5FtB97w2O47nYvOIdO+wMsTz69MVNdBHr6/qOpXd1DprwW0FpIYGllQyySSL8QC9FUHl59D44DNwnd3rxOuoxRxyxuUDxNmKZRjEiqTuTPkf2dBoNV4Kure6lvtHnSN5jvmtZ1LW8rD8YMPejY+OOpPUCtpwXxkb4zQXELW13bFVmhJ3AbgSro4+JGAz9nUEEgz0UUUCTxJNqFlfC8t0kvLR4xHJaow7yJgciWJD8WRyI69fTGBb291q+oWt1PavZ2lmXkRZsCeaRgAMoPgVcA8+vrn3ZFooNVxXatLYXcUalne3nRVHViyOAB6kkCsDhKGS00i3V4nMsVsuYRjeWVfgHhuJGPrTJRQIPAfASezNcanbQy3lzLJPL3sSSFN55ICwOAAAceBY14464JESQXulW0SXVrMkgSGNIzKh914ztAzkHPPwDY61INFAodp+ny3mjXEVvG7yyLCVjx7/8ZExBGeoAOfkaabNCI0B5EKoI+gq9RQRdbXV5p+qalKmn3FzHcyQsjxsijEakH4uvNv2U6cMcQTXfed/ZzWmzbt71lO/duzt2+WBn9IVvaKApL410iabUNJlijZ0hnlaVhjCAqgBP1Bp0ooKVH/CPCPtU95qOqWqGSeXbDFPGkhihjG1ORyFY+OPyQfGpBooEbjrs6glsZPYbeGG6jxNA8MUcb74zuChlA+LBHPlkg+FHG1vcX+gSKIHFzLFFugwNwcPGXA59BhiPSnmigQOLOFpwlrqVgv8ADrREUx8h38eBvhbz8SPrjngjdcVxyXmj3CxxSCWW3cCFgBIGZfgIzjIPLrimWigSZ+BFvtHtLacNDcQwQGOUcpYJURBkEH8oYIzzx5gEbDgfUrySFodShaO4hOwyjHczgZAkQjoTjmMDrkYzhWaigjm01vUtLeW3ubW51GMyO0FzCQ7lW5hJV5bNvn08uQFbHgTQ7n2m71O+RYZroxqsCsH7qOIbVDMORc8ifl4ZwHWigKKKKCPuKtUv31iLT7G5S3VrUzkvAsvMO6Hrz6Y8fCmLhnT72HvDf3cdyCF2bIFh2Y3bs4PvZ5fLFJnFtlcS8RwJZ3C20vsDHvGiWYYEr5XY3Lny5+lbnVNOv7fS9RN1drdObaTutlusBTCSbvhPvEgjHlt9aDFTia/1eRxpJjtrSNintsqd48rLyPcRH3SgPi3XzByKreR61pymfv4tUiX3pIjAtvPtHMmIx5DEDPI59Aa33ZwsY0my7nG32eI8vyiAXz6792fXNMhoEziHjYPocup2D/zYdCyglTuVSrKcjcDkEc+lM+jXLSW0MjnLPFGzHGObKpPLw5mocGBovECx47gXk4ix8ON0WQv5vw4qXuHP9jtv6GH+4tBodJ4hmk1u9smYGGGGB0XaAQXCljuxk9T1rT9nfaf7VM9jee7OskqwyEbVnVGIwD07xRjIHUc+uavaB/vLqX9Xtf3LWj4I4Qi1LTLqKXKOt/dPDMnKSJwUw6nr1AyM8/Q4ICXCajCy44u24YfUy6+0gPh9i45Td2Pcxt+Hl0rc8HcXS962laphL6MZV+kd0gziWM8vewDlfQnAwwVH0z/ciT5Sf/kUDXbWuuiFLiK7tLgsiv3Mtv3WdwDbQ6HrzxzwKYOCuMl1GOQNG0FxA3d3EDHLRtzxg+KnBwfQ1tdA/wBkt/6GL+6tJun4HFVz3XQ2EZmx/wAQOgTPr3ePpQbbtL4newsHeDJuJWWC3UDcxkk5AhfEgbmAx1AHjWXo2tNqWmJc2rrFJNFlWK71jk+FgVPxbXDD6UjazxfaScQD2ueOODT0IQMTh7iTkxAAOdi8vRlq92X8RW6ajfadbSpJbuxu7Yr0G/HexDPTacYHkCaC1e3Gsx6lBp33whJmiklEnsceF2Z5bfHOPOtzxDqt9p8OnrLcJNLNqEEEkiwqgaOTdlQnPB5dRzrzrf8AvNp/9Vuf9de+1r/5V/8AdLT/AF0G04z4za0eK0tIvaL24z3UWcKoHWWVvxUHPyzg8xgmtaOHdbYd42qQI/XuVskaH9HvG9/HrjNWtEweJtQ734xa24hz/wAM7S+307zFSDQJ/CnGUz3L6bqUSw3qL3ilCTBOnTvIiefLxU8+R8iF1MXah7PrV1p15yg7yJYZ8YWNpI0bu5G6AMdxUnoc55c1u9oPLVdFMf8AHe0Sjl17sqveZ9Nv7zWHpOiRXura9bXKB43FgCD/AET4YHwYHmD4UEmUpcE8QTXN1qUUzBlt7nuogFAwuDyJA975mtRw9rcuk3CaVqTl4X92yvG6MOgglPQSDkAfHl6Vd7Nf9u1n+un9zUEgUUUUChc6FMdfivQn4BbJoTJuXk5kZtu3O7oc5xim5lBBB5g8iD0qtFBHNtoeoaK7rp0S3tg7M62zSCKeAtzIjkbk0eeeDk/XJa5eaprGoKbeC0GnI/uvczzLJIoPXuok578dCftB5iQqKBbg4Dgj0ttKTIiaNoy3IuS+SZD5tuO7y5AdKXNK1bVtPhSzk072wxKI4riG4REdVG1d6uMoQAMk9f21I9FAn8DcM3EUtzf35T2q7Kbkj5xxJGNqRhvE46n0HXmSdmOhTWdtPHcp3bPd3EqjcrZV9u1sqT1weXWnCigXuM+DY9ShCkmKeM77e4TlJE45ggjmVyBkeOB0IBCda8F3ScMS6b3ebnMqhAygN+G3gqzEDaV94Zx9vKpSooI7tdZ1ruUt4dMigZUVO+nvI5EG0Bdxjj949M45/Wtlw/wpJplrczqTeahOGlkc4XvJADsRdxAWNSfMcienJQ5UUCdwDwQtrYot3HHJcyFpp2dUdu8kO4gtzzgYHI4yCfGsfjnhNw9pfabCntNrMGKJ3cXeRP7siEnAzjHU9C3nTzRQJup6FPJrlneLGTBHbzI77l91n3YG3OT1HQEV77RNCmuvvf7Om/ub+3nk95V2om/c3vEZxkchk+lN9FAo8Z8HSXEsV/YyLDfQAhGYZjlQ5zFKBz28zg+GT6EYK8Y6qo7ttHZpem5LuLuD+duPNR6Hn60+UUCXwrwjcG7bVNUdHuivdxRR57m3Q8yqk/E5ycn1PM5q7wzoU0Or6rcyJtiuPZO6fcp392jK3IHIwT4gU30UGt4i4ehv7d7a5TdG4+TKfBlP4rDwP7wSKVezDhK406S+juWMu+WN0nPMyrtIycnIcdCD4+YIJfKKAooooP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hQQEBQQEBQUFBQWFxUVFxUVFBcVFBgeFyAVFRwYGBQYHSYgFxkkGhkXIC8iJScpLCwtGB8xNTEqNSYrLCkBCQoKDgwOFw8PGiwkHyQvLDUsLy8pLC0sKSwsKiwpLCwsLDQvKS8sLCwqLCwsKSktNSwpKSksKSwsLCwsKSwsLP/AABEIAQ4AugMBIgACEQEDEQH/xAAcAAACAQUBAAAAAAAAAAAAAAAABgcBAwQFCAL/xABPEAACAQMCAwUFAQoLBgQHAAABAgMABBEFEgYhMQcTQVFhFCIycYGRCBUjQlJicoKhsSQzNUNzdKKys8HCNDZTY5LwFpPh8RdFVHW0w9H/xAAaAQEAAgMBAAAAAAAAAAAAAAAAAQIDBAUG/8QAKhEBAAICAQMDAgYDAAAAAAAAAAECAxESBCExE0FRMnEFkaGx0fEiQoH/2gAMAwEAAhEDEQA/AJxooooCiiigKKtXFysa7nIUDxP/AHzNK2s8RvIjR27GLIIEgALjP4wByB9c1qdR1mLp/rnv8e7NiwXy/TDc6/xTa2Cb7udIh4Bj7zfooMs30BqLeIPuj4lytjbtJ/zJjsX5iNcsR8ytLWtdk7zs0vtjyStzLTqWLH1cMSPsNR5r3Dc9k+y4Tbn4WHNGx+S3j8uo8RUYOsw551S3f48JyYL4+9oNeqduWqTk7ZkhB/FhjUf2n3N+2lu642v5f4y8um9DPJj7N2K0lFbeoYNst9WmbrNKfnIx/wA6uQ6/cpzS4nX9GVx+41gUVHGPhO5NFh2nanB8F7OfSR+9H2SbqbtG+6JvosC5jhuF8TgxOf1lyv8AZqKaKnjBt03w528afdYWYvauf+KMx59JV5AerBakS3uVkUPGyurDIZSGUjzDDkRXEFbzhnjW70199pMyDOWQ+9E36UZ5H59fI07jseiow4D7c7e9KwXgW2nOACT+Ac/msfgPo32k1J9NoFFFFSCiiigKKKKAooooCl3jTjm30qDvbhss3KOJcGRz6DwA8SeQ+wUcdcbQ6Tam4l95j7sUQOGkby9FHUnwHrgHlLiTiSfULh7m5fc7dB+Ko8EQeCj/ANepqszvtCY+ZdGPrBuws27KuoZcdAGAIwPlXjFQ72Y8VtFOttNNtgYNtV8bQx5gBj8AJzyyBk+tPet9o9nat3ZZpXHUQgMB82JC59ATXjuq6LNGea97TPff8u7hz45xxPgz1ha1o0d3C0EwyrePip8GU+DD/wBOhNaPSO0uyuGCb2iY8gJgFB/XBKj6kU1Vp2x5MFo5RMSzxamSO07hzdrWkvazyW8nxI2M+BHUMPQgg/WsKpM7ZtJw0F0B8QMTfNfeX9hYfqiozr2vSZ/Xw1v+f3cDNj9O81FFFFbTCKKKKAooooCpQ7M+2eWwK216WmteQDfFLD+j+Wg/J6jw8jF9FB25Y38c8azQurxuAyupypB8Qav1y32WdqD6VKIpiz2jn306mMn+cQfvHiPXFdP2t0kqLLGwdHUMrKcqwPMEHxBFBdooooCiiigKxdU1KO2hkuJmCxxqXZj4AfvPp41lVAv3QfG++RdLhb3U2yT48WPNEPoB7x9SvlVbT8JhHPHnGkmq3jXEmQg92KPPJE8B+kepPifQClyiipiNdkSKKKKkFP3Z1x40EiWlw2YGIVGY84ieQ5/kE8seHXzyg0Vgz4KZ6TS/9MmPJbHblVN/avbBtNZj1SSNh9pT/XUIVLus6mbnhzvW5sUiVj4kpKkZPzO3P1qIq0fwqs0xWpPtaY/Zs9ZMWvFo94gUUUV1WkKKKKAooooCiiigKmLsJ7RjBKNMuW/BSH8AxPwOf5v9Fz08m/S5Q7VVYggjkRzBHWg7iopM7KeNfvpp6u5zPFiKbzJA5PjyYc/nuHhTnQFFFFBreJNbSytJruT4YkZ8eZHwr8y2B9a431HUHuJpJ5TueRmdj5liSanr7o3X+7tYLJTzmcyP+jFjAPoXYH9SufKrHedp9hRRRVkCiiigKKKKCUuDo/btDubJP4xC2F8TkiVPtZWX6VFzLg4PKt5wbr81ndK8CmQt7jRDJ7wH8UY/GzzB8/TIqVNZ7Mba9kFye9gd8NIi7OZPM56hXz1IyCftrkzlr0eW3P6bd4+/u3YpOekcfMdv+IOoqfLDs0sIcfge8PnKzP8A2chf2VuYeH7ZBhLeBflDGP8AKsdvxjHH01mf0/laOht7zDmqiulZ+HLaQYe3gb5xJ+/FLmrdk1lMCYw0DeaMWX6o+f2EVan4vimf8omP1Rbobx4naDaKbuI+zO7s8uq9/EPx4wSQPNo+o+YyPWlGupjy0yRypO2nalqTq0CiiisioooooH/sU4rNlqaRscRXOIXHhuJ/Bt8w/LPgHaupK4eRiCCDgjmCOo9a7H4M1327T7a68ZI1LY6bx7rj6OGoN1RRRQcw9vGq99rEkeeUEccQ8s47w/tfH0qOq3vHd532p3knncTY+QZlH7AK0VVr4TPkUUUVZAooooCrtpatK6xxqWdyFVR1JPICrVSP2MaIJJ5bphnugFT9KTOT9FBH69YOoy+jjtf4ZMVOdoqeeDOBotPjBwHuCPfl64z1VPJf2nx8AGbFVxVcV4/Je2S02tO5d2tYrGoecVXFVrzHIrc1Ib5EH91V4rbVxRivWKrinE284pR4s7Nbe9BdAIZ+u9R7rH89B1+Y5/PpThiq4rLjvfHblSdSpetbxq0OZdd4fmspTDcJtbqD1Vh+UreI/wCzg1rq6Y4h4chvoTDOuR1Vh8aH8pT4H9h8agDirhaXT5zDKMg80kA9118x5HzHgfoT6XpOsjPHG3a37uRnwTj7x4aaiiit9rCujPuddW7zTpbcnJhmOB5LIAw/tCSuc6mX7mu9xc3cP5cUcn/lsV//AGUE/UUUUHE+rSbriZvOSQ/axNYlZ2uQ7LqdPyZZV+xmFYNVr4hM+RRRRVkCiinPsz4MF/OZJhmCLBYdN7H4Uz5ciT6DHjmseTJXHWb28QtSs3mKwwuFuz+51DDoojizzlfIU+e0dXPy5eZFTRwjwlHp0JijZnLNuZmwMnAHJR8I5dMn51vI4goCqAAAAABgADoAB0FesV5rqeryZ+09o+HXxYK4+/u84qoFesUYrT02NufePOM5b24kTcywIzKkYJCkKcbmH4zHGefTOBWn4b1Sa3uYpLckPvUbR0fJA2EeIPTFSnxH2NJcTtNbzd1vJZkZNygnmSpBBAJ8MfXwrZ8IdlkNjIJ5HM8w+EldqJ6quTlvUn5AHnXoI6vp6YeNfjxpy/Qy2vufzOZFGK97ariuDp09vGKMV7xVcVOkbeNtaribhmK/t2gmHqjge8jeDD/MeIrcYquKvXdZ3HlWdTGpcua5oklnO9vOMOp8OjDwZT4qRzrAroPtH4JGoW+6MfwiIExn8sdTGT69R5H5mufXQgkEYI5EHkR9K9L02eM1N+/u5GbF6dteylSn9zo+NVkHnayf34DUWVKv3OcedUlbytX/AGvCK2mF0dRRRQcg9pVh3Gr3qf8APdx8pD3g/YwpaqUvuhtH7rU0uAPdniU5/Oj9w/2e7+2otqtfCZ8iiiirIFbfRuLbqzUpbTNGpO4qApUnkM4YEZwB9laiiq2rFo1aNpiZjvB1te1/UE+J45P04lH9zbW80ntuk7xRdQx92SAzR7wwHmFZiDjriouorXt0mG3+sMsZ8ke7q2CZZFV0IZWAZWByCDzBB8iKuYqLexbikurafKeagyQ58vx0+hO4fNvKpV21wM2CcV5rLqY8kXrEvGKMV721XFYuK+3jFVxXrFVxVuKNvG2q7a94o21PFG3jFVxXvbVdtTxNvGKhjtk4M7qT74Qr7khxMAPhc9H+TeP5w/Oqa9tY2p6YlzDJBKNySKVYeh8R5EHBB8CBWxgyTivFoYstYvXTk6ps+5pscyXs58FhjB/SLsf7q/bUTcR6E9jdSW0nVGwD4Mp5qw9CpBrobsB0judJEpHOeWST12riIf3GP61ehiYmNw5UxrskqiiipQjPt94d9p0z2hRl7ZxJ67G9x/8AS36tc0V27eWizRvFINyOrIynoQwKkfYa464t4dfT72a0kz+DYhT+Up5o31Ug/bUe6WnoooqUCiiigKKKKDZ8NawbS7huR/NupPqvRh9VLD611GvPmOY8D51yTXUPBV332nWkh5kwxgn1UbD+1TXM6+m+Nm50tvMNvto21cxRtrmcW5t421XbXvbVdtTxNvGKMVc20banijbxijbVzbVdtW4o2t7artq5tqu2p4o2jbtd4Fe9SK4tk3ToyxEDqySMFH/S7Z+TMfCpb0TSltbaG2T4Yo0jB89oAyfU4z9as6bBlt3l++tpXX6Xfp92hm1y7CiiitphFRR288Ce12wv4FzNbqe8A6vFzJPqUOW+Rb0qV6oRnkaiRw7RUj9sPZqdNuPaLdf4JM3u46RMeZjP5vUr6cvDnHFIBRRRUgooooCulOyvno9pn8mT/Ekrmuuoezm17vSrNfOIN/1kyf6q0usjdI+7Y6f6pb/bVdtXNtV21zeLb2t7artr3tqu2rcUbeNtG2rm2q7atxRyW9tV21c21XbU8EclvbXpY8nAr3trOtLfHvHr+6suPFynSlr8YXYYtqgCrlFFdSI1GoaczsUUUVKBRRRQYmq6XFdQvbzoHjkG1lPQj/Ig8wRzBANcudpPZnNpE2RmS1c/g5cdPHZJjo4+xuo8QOrqx9Q06O4ieGdFkjcbWRhkEf8Af2VA4koqVe0bsQmsy1xYBp7fmSnxTRD5fziDzHMeI5ZqKqkFFFFB7hhLsEUZZiFA8yeQH2119p1gIYY4V6RokY/UAX/Kub+ybQ/a9WgBGViJnf5R81+19g+tdPBK0+p7zEM+LtuVrbVdtXdlV2VrcGbktbartq6EquyrcEclrZVdlXdtV21aKK8lrZVdlXglXo4MczWSuLas308QW/iayaKK261isahgmdiiiirIFFFFAUUUUBRRRQFIHG/Y1Z6kWlQezXB595Go2sf+ZHyDfMYPmTT/AEUHJ3FXZNf6flniMsQ/nocumPNgBuT6jHqaTa7jpa1/s40++Ja4toy5/nEBjkz5l0wW+uaBA7AOGO6tJL5x707bE/o4yQT+s+f+gVK22q2GkpBFHBENscaqir5BQAOfj0rI7mte1JmdssWiIY+2q7KyBFXoRipjEjmxtlehHWQFqtWjGjksCKvQhq7RVuEI5Soq4qtFFXVFFFFAUUUUBRRRQL/GHGMenRoSjTTStsgt4/4yVuXIeSjIyfDI6kgVohLxA470LpkXiIHMzuPzWkX3d3y5VbgUS8Uyd7zMFipgB8N7AO49feK58jUg0Gn4W1We4gLXdubaZXaN03b1O3B3o3ihzy6+IycUcXcQLYWU92382hKj8pz7qL9XKitxUa8c6rFc6tZ6dLLHHBbn224MkiorFeUMWWIycnJXxDZ8KBt4H4kGoWEF1y3MuJAOW2RfdcY8BuBI9CKxu0XieTTrB7qFUZ1eJQJAxX32CnkpB6HzpZ4N1aK21q7sYZY5ILv+GQd3Irqsh5TR+6TgnBbHgEFZ3bh/I8v9JB/iLQP1LGj8TyTarfWLKgjtkt2RgG3nvV3NuJODz6YApnFIPDH+8Wr/ANHZf4YoPXEHFGoffX726ctmcWy3Ja570fjmMgGM+q8sefOmDhk6hiT75C0B93u/ZTKfyt2/vf1cY9aR9fF5/wCJm+93s3e/e5d3tPed3s73nju+e7dt9MZp54ZF/tf75G03ZGz2XvcY553d745x0oNbxVxw1vOljZQm6vXXf3YbbHEnTvJpPxV9PH0yM695eIIx3pTTZsczAhmRz6JI/u5+fKrfZgokutXuJOc5vpITnqI4sCMfLBI/VHlUg0Gg4P4xj1GNyqtFNE3dz28nKSJ+fI+YODg+OD0IIGk4n4ov11RNO09LQlrb2gm570dHeMgGM+i+HnzqxIoi4pXuuXf2BacDx2OVRz64VVz5VpePeJH0/Xlu47drjZppLorhCq98+XJweQ5Z5eOegNA2cK8YzS3cmnahAsF1HGJh3b74ZYydu9CeYwxAwc+PkRVnjntDXSbuzWYZt5xMJGAy0ZQxbXAHVRuOR1xzHTBx+CdOuLy8Ot3YiTvLdYbeGJ+9Cxlu83PIOTMT5eZ6Va45t1k1vRo5FDIw1BWVgCrAxKCCD1BFA/W9wsiK6MGRgGVlIKkHmCCOoIpbvuKJE1i304KndS28kzMQ3eAoWAAOcY5eVLUUj8NziNy0mkTP7jnLNZOx+Fj1MJPj4fPO/K1KQNxNYspBU2UxBByCCXIII6ig3fFPFElreafbxqhW6leOQsGLAKFI2YIAPPxBpoqP+0P+U9F/rMv91Kc9Z1VLS3luZThIkZ28ztGcD1PQepFAr3vaKkeuRaXy2tGQ7+Ur4eNCfDKKeXiZF8qdagxLWGbRZrt7q3XUpZvvkv4ePejoS0cYG7I/B5AU9C+PCpd4U19b+ygu06SoGIH4rD3XX6OGH0oNtRRRQJ3G/Cs8k0Opacyre24KhX5RzxtzMLnw6kg+ZPTkRiL2oSqNk2laks/TZHB3kZP5swIBX1xT5RQaPh/VLl7V7i+g7h8uywIe9kCAAqDt+KQ4PIeYGBSpwRwIl1HNf6tao9zdTPLsnjy0KD3Ejw3TAH2FfKpHooI3464CjtoY77SbVEurWaOYJBHhpVzteMhfiBBz8gR41m9rFtLd6Mwghld3a3cRCNjKBuViDHjIIHUeGKe6KBY4d41a7m7prC/thtLd5cQ93Hyx7u7J5nP7DWBw7p0qa7qkzRusUkdmEkKkI5VAGCt0bB5HFO2KKBJi06X/AMSvcd2/cnThH3u093v75W2b+m7HPFO1FFAg65oN3YXz6ppiCdZwou7TcELlOQliY8t4Gcjxyeu7lV+1CRhsg0rUmm6BJIO6jB/OmJIVfXFPtFAncEcKzxSzajqDK17c4BVOccEa/DCh8egyfEgdeZNi80mR+I0mMTNB97miZyhMW4ysdhbGMlT08jTxRQIHCWnz6VfPpwjlk0+XdNbSqrOtuTkvBI34q5yQT6dSxxk8VadK+taRMkbtHF7b3jqpKJujULvYclyeQz1p2ooLF7ZJPG0Uqq8bgqysMqQeoIqL9C4En0/XLchnlslinSBm94wggv3LtjpkkqT1HyIqV6KBI4602WXUdIkjjd0juJGkZVLKgKoAWI+EfOvPaRYTX0lppkccncTSiS6lCt3axxe/3ZfGAzkcvHKr5080UC3/APDjTf8A6G1/8lf/AOVp+AtLl0+9vtP7pxaF/abaTYe6USYDwh+gKnGF64Vj40+UUBRRRQJnGPFFyt3b6Zpyx+0TI8rSzZMcUa5G7aPiYkED5Dlz5X+Hn1SG57i+ENxAyFluogImRhj3JIieefAr/wC3vjDgo3kkV1bTta3kG7uplUMCG6pIh+JDz+WT16VrtF4yuoLyPTtXhjSSYN3FzASYJioyVKtzR8ftI5DIyF3jSfVYBPc2ktmLeKJpNkkcjS/g1LMMjlzIOKscEXmrXS213cS2ZtpUEjIkcizYZSQATyBDYz9aYuNf5Mvf6rc/4b1i9m/8kWP9Xi/cKC5x5xJ977Ca4XnJjZCuMlpH91AF/G5nJHkpq7wXxENQsILofE6DePyXX3XGPD3gfpikriziG3n122tbmeKK3sR7VJ3kioHnOO6QbjzKAh/qwo4B12CHV7ywt5opbe4/hkBjdXVXP8dH7vQ8twHgqetBkceavq+nw3F6ktkbeNgUQxSGXazqignIBI3DPOmDhaPU+8338to8JjyqwRyK+47SCS3LGN37KwO2n+Q7z5Q/4sVOFh/FR/oL+4UEfff3VbvUL62spLOOO1eNfw0blj3i7hzU8+h8qa+F4L9e8++MltJnZ3fs6OuPi3bt/X8XGPI0gaXa376xq/3umt4gJbfvO+jZ8+423bt6fjZ+YqQeGLa+QP8AfCWCUkrs7mNkAHPO7PXwoN3ST2g8RXdvPY21i0KvdSSRlpkZlG0Iw+E5HU+dO1Rp2rzypfaQ9vGJZRPMUjZwgY7U5Fz0oM+w4pv7S9gs9WS2ZLkssNxbbwA6jOyRH6E+BHmOvPDdrmrpaW0t1L8ESM58zgZwPUnAHqRSbZ6Bf6hfW93qSQ28NqWeK3icyu0hAAZ36YHUY8unPNYfatrMMlzZaTNLHFFK4uLppHCL3UWSsZJ/LZSB6qKDfdmPF7alYiWYYnjdo5lxtww94Hb4AoV+ufKsvtE16Sx024u4NveRhCu4bl5uiHIyM8mNJtlxLa2/EINrcQywajGEkEUisEni5ISFPu7lO0eZY+VMHbL/ACHefox/4kVBqbzivVdOgS9vks7i0/BmX2cSRzxrIQAwD+6wBYcvl06048W6w1tp1xdw7S0cLyISMqSBkZHiKjWG/vddDaPKkNlHEIDcgyGS4eMbHUxDAXa2FO7wyPPBfu0SMLo16o5AW0gA8gFxQWJ+PEtdLtr665yTQwssUY9+WSRFbZGnM8yfoKz+EJL14TNqPdpJIdywRrjul54V3JO98Yz0xioy7L5A17ANVDC5FtB97w2O47nYvOIdO+wMsTz69MVNdBHr6/qOpXd1DprwW0FpIYGllQyySSL8QC9FUHl59D44DNwnd3rxOuoxRxyxuUDxNmKZRjEiqTuTPkf2dBoNV4Kure6lvtHnSN5jvmtZ1LW8rD8YMPejY+OOpPUCtpwXxkb4zQXELW13bFVmhJ3AbgSro4+JGAz9nUEEgz0UUUCTxJNqFlfC8t0kvLR4xHJaow7yJgciWJD8WRyI69fTGBb291q+oWt1PavZ2lmXkRZsCeaRgAMoPgVcA8+vrn3ZFooNVxXatLYXcUalne3nRVHViyOAB6kkCsDhKGS00i3V4nMsVsuYRjeWVfgHhuJGPrTJRQIPAfASezNcanbQy3lzLJPL3sSSFN55ICwOAAAceBY14464JESQXulW0SXVrMkgSGNIzKh914ztAzkHPPwDY61INFAodp+ny3mjXEVvG7yyLCVjx7/8ZExBGeoAOfkaabNCI0B5EKoI+gq9RQRdbXV5p+qalKmn3FzHcyQsjxsijEakH4uvNv2U6cMcQTXfed/ZzWmzbt71lO/duzt2+WBn9IVvaKApL410iabUNJlijZ0hnlaVhjCAqgBP1Bp0ooKVH/CPCPtU95qOqWqGSeXbDFPGkhihjG1ORyFY+OPyQfGpBooEbjrs6glsZPYbeGG6jxNA8MUcb74zuChlA+LBHPlkg+FHG1vcX+gSKIHFzLFFugwNwcPGXA59BhiPSnmigQOLOFpwlrqVgv8ADrREUx8h38eBvhbz8SPrjngjdcVxyXmj3CxxSCWW3cCFgBIGZfgIzjIPLrimWigSZ+BFvtHtLacNDcQwQGOUcpYJURBkEH8oYIzzx5gEbDgfUrySFodShaO4hOwyjHczgZAkQjoTjmMDrkYzhWaigjm01vUtLeW3ubW51GMyO0FzCQ7lW5hJV5bNvn08uQFbHgTQ7n2m71O+RYZroxqsCsH7qOIbVDMORc8ifl4ZwHWigKKKKCPuKtUv31iLT7G5S3VrUzkvAsvMO6Hrz6Y8fCmLhnT72HvDf3cdyCF2bIFh2Y3bs4PvZ5fLFJnFtlcS8RwJZ3C20vsDHvGiWYYEr5XY3Lny5+lbnVNOv7fS9RN1drdObaTutlusBTCSbvhPvEgjHlt9aDFTia/1eRxpJjtrSNintsqd48rLyPcRH3SgPi3XzByKreR61pymfv4tUiX3pIjAtvPtHMmIx5DEDPI59Aa33ZwsY0my7nG32eI8vyiAXz6792fXNMhoEziHjYPocup2D/zYdCyglTuVSrKcjcDkEc+lM+jXLSW0MjnLPFGzHGObKpPLw5mocGBovECx47gXk4ix8ON0WQv5vw4qXuHP9jtv6GH+4tBodJ4hmk1u9smYGGGGB0XaAQXCljuxk9T1rT9nfaf7VM9jee7OskqwyEbVnVGIwD07xRjIHUc+uavaB/vLqX9Xtf3LWj4I4Qi1LTLqKXKOt/dPDMnKSJwUw6nr1AyM8/Q4ICXCajCy44u24YfUy6+0gPh9i45Td2Pcxt+Hl0rc8HcXS962laphL6MZV+kd0gziWM8vewDlfQnAwwVH0z/ciT5Sf/kUDXbWuuiFLiK7tLgsiv3Mtv3WdwDbQ6HrzxzwKYOCuMl1GOQNG0FxA3d3EDHLRtzxg+KnBwfQ1tdA/wBkt/6GL+6tJun4HFVz3XQ2EZmx/wAQOgTPr3ePpQbbtL4newsHeDJuJWWC3UDcxkk5AhfEgbmAx1AHjWXo2tNqWmJc2rrFJNFlWK71jk+FgVPxbXDD6UjazxfaScQD2ueOODT0IQMTh7iTkxAAOdi8vRlq92X8RW6ajfadbSpJbuxu7Yr0G/HexDPTacYHkCaC1e3Gsx6lBp33whJmiklEnsceF2Z5bfHOPOtzxDqt9p8OnrLcJNLNqEEEkiwqgaOTdlQnPB5dRzrzrf8AvNp/9Vuf9de+1r/5V/8AdLT/AF0G04z4za0eK0tIvaL24z3UWcKoHWWVvxUHPyzg8xgmtaOHdbYd42qQI/XuVskaH9HvG9/HrjNWtEweJtQ734xa24hz/wAM7S+307zFSDQJ/CnGUz3L6bqUSw3qL3ilCTBOnTvIiefLxU8+R8iF1MXah7PrV1p15yg7yJYZ8YWNpI0bu5G6AMdxUnoc55c1u9oPLVdFMf8AHe0Sjl17sqveZ9Nv7zWHpOiRXura9bXKB43FgCD/AET4YHwYHmD4UEmUpcE8QTXN1qUUzBlt7nuogFAwuDyJA975mtRw9rcuk3CaVqTl4X92yvG6MOgglPQSDkAfHl6Vd7Nf9u1n+un9zUEgUUUUChc6FMdfivQn4BbJoTJuXk5kZtu3O7oc5xim5lBBB5g8iD0qtFBHNtoeoaK7rp0S3tg7M62zSCKeAtzIjkbk0eeeDk/XJa5eaprGoKbeC0GnI/uvczzLJIoPXuok578dCftB5iQqKBbg4Dgj0ttKTIiaNoy3IuS+SZD5tuO7y5AdKXNK1bVtPhSzk072wxKI4riG4REdVG1d6uMoQAMk9f21I9FAn8DcM3EUtzf35T2q7Kbkj5xxJGNqRhvE46n0HXmSdmOhTWdtPHcp3bPd3EqjcrZV9u1sqT1weXWnCigXuM+DY9ShCkmKeM77e4TlJE45ggjmVyBkeOB0IBCda8F3ScMS6b3ebnMqhAygN+G3gqzEDaV94Zx9vKpSooI7tdZ1ruUt4dMigZUVO+nvI5EG0Bdxjj949M45/Wtlw/wpJplrczqTeahOGlkc4XvJADsRdxAWNSfMcienJQ5UUCdwDwQtrYot3HHJcyFpp2dUdu8kO4gtzzgYHI4yCfGsfjnhNw9pfabCntNrMGKJ3cXeRP7siEnAzjHU9C3nTzRQJup6FPJrlneLGTBHbzI77l91n3YG3OT1HQEV77RNCmuvvf7Om/ub+3nk95V2om/c3vEZxkchk+lN9FAo8Z8HSXEsV/YyLDfQAhGYZjlQ5zFKBz28zg+GT6EYK8Y6qo7ttHZpem5LuLuD+duPNR6Hn60+UUCXwrwjcG7bVNUdHuivdxRR57m3Q8yqk/E5ycn1PM5q7wzoU0Or6rcyJtiuPZO6fcp392jK3IHIwT4gU30UGt4i4ehv7d7a5TdG4+TKfBlP4rDwP7wSKVezDhK406S+juWMu+WN0nPMyrtIycnIcdCD4+YIJfKKAooooP/Z"/>
          <p:cNvSpPr>
            <a:spLocks noChangeAspect="1" noChangeArrowheads="1"/>
          </p:cNvSpPr>
          <p:nvPr/>
        </p:nvSpPr>
        <p:spPr bwMode="auto">
          <a:xfrm>
            <a:off x="215900" y="-1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hQQEBQQEBQUFBQWFxUVFxUVFBcVFBgeFyAVFRwYGBQYHSYgFxkkGhkXIC8iJScpLCwtGB8xNTEqNSYrLCkBCQoKDgwOFw8PGiwkHyQvLDUsLy8pLC0sKSwsKiwpLCwsLDQvKS8sLCwqLCwsKSktNSwpKSksKSwsLCwsKSwsLP/AABEIAQ4AugMBIgACEQEDEQH/xAAcAAACAQUBAAAAAAAAAAAAAAAABgcBAwQFCAL/xABPEAACAQMCAwUFAQoLBgQHAAABAgMABBEFEgYhMQcTQVFhFCIycYGRCBUjQlJicoKhsSQzNUNzdKKys8HCNDZTY5LwFpPh8RdFVHW0w9H/xAAaAQEAAgMBAAAAAAAAAAAAAAAAAQIDBAUG/8QAKhEBAAICAQMDAgYDAAAAAAAAAAECAxESBCExE0FRMnEFkaGx0fEiQoH/2gAMAwEAAhEDEQA/AJxooooCiiigKKtXFysa7nIUDxP/AHzNK2s8RvIjR27GLIIEgALjP4wByB9c1qdR1mLp/rnv8e7NiwXy/TDc6/xTa2Cb7udIh4Bj7zfooMs30BqLeIPuj4lytjbtJ/zJjsX5iNcsR8ytLWtdk7zs0vtjyStzLTqWLH1cMSPsNR5r3Dc9k+y4Tbn4WHNGx+S3j8uo8RUYOsw551S3f48JyYL4+9oNeqduWqTk7ZkhB/FhjUf2n3N+2lu642v5f4y8um9DPJj7N2K0lFbeoYNst9WmbrNKfnIx/wA6uQ6/cpzS4nX9GVx+41gUVHGPhO5NFh2nanB8F7OfSR+9H2SbqbtG+6JvosC5jhuF8TgxOf1lyv8AZqKaKnjBt03w528afdYWYvauf+KMx59JV5AerBakS3uVkUPGyurDIZSGUjzDDkRXEFbzhnjW70199pMyDOWQ+9E36UZ5H59fI07jseiow4D7c7e9KwXgW2nOACT+Ac/msfgPo32k1J9NoFFFFSCiiigKKKKAooooCl3jTjm30qDvbhss3KOJcGRz6DwA8SeQ+wUcdcbQ6Tam4l95j7sUQOGkby9FHUnwHrgHlLiTiSfULh7m5fc7dB+Ko8EQeCj/ANepqszvtCY+ZdGPrBuws27KuoZcdAGAIwPlXjFQ72Y8VtFOttNNtgYNtV8bQx5gBj8AJzyyBk+tPet9o9nat3ZZpXHUQgMB82JC59ATXjuq6LNGea97TPff8u7hz45xxPgz1ha1o0d3C0EwyrePip8GU+DD/wBOhNaPSO0uyuGCb2iY8gJgFB/XBKj6kU1Vp2x5MFo5RMSzxamSO07hzdrWkvazyW8nxI2M+BHUMPQgg/WsKpM7ZtJw0F0B8QMTfNfeX9hYfqiozr2vSZ/Xw1v+f3cDNj9O81FFFFbTCKKKKAooooCpQ7M+2eWwK216WmteQDfFLD+j+Wg/J6jw8jF9FB25Y38c8azQurxuAyupypB8Qav1y32WdqD6VKIpiz2jn306mMn+cQfvHiPXFdP2t0kqLLGwdHUMrKcqwPMEHxBFBdooooCiiigKxdU1KO2hkuJmCxxqXZj4AfvPp41lVAv3QfG++RdLhb3U2yT48WPNEPoB7x9SvlVbT8JhHPHnGkmq3jXEmQg92KPPJE8B+kepPifQClyiipiNdkSKKKKkFP3Z1x40EiWlw2YGIVGY84ieQ5/kE8seHXzyg0Vgz4KZ6TS/9MmPJbHblVN/avbBtNZj1SSNh9pT/XUIVLus6mbnhzvW5sUiVj4kpKkZPzO3P1qIq0fwqs0xWpPtaY/Zs9ZMWvFo94gUUUV1WkKKKKAooooCiiigKmLsJ7RjBKNMuW/BSH8AxPwOf5v9Fz08m/S5Q7VVYggjkRzBHWg7iopM7KeNfvpp6u5zPFiKbzJA5PjyYc/nuHhTnQFFFFBreJNbSytJruT4YkZ8eZHwr8y2B9a431HUHuJpJ5TueRmdj5liSanr7o3X+7tYLJTzmcyP+jFjAPoXYH9SufKrHedp9hRRRVkCiiigKKKKCUuDo/btDubJP4xC2F8TkiVPtZWX6VFzLg4PKt5wbr81ndK8CmQt7jRDJ7wH8UY/GzzB8/TIqVNZ7Mba9kFye9gd8NIi7OZPM56hXz1IyCftrkzlr0eW3P6bd4+/u3YpOekcfMdv+IOoqfLDs0sIcfge8PnKzP8A2chf2VuYeH7ZBhLeBflDGP8AKsdvxjHH01mf0/laOht7zDmqiulZ+HLaQYe3gb5xJ+/FLmrdk1lMCYw0DeaMWX6o+f2EVan4vimf8omP1Rbobx4naDaKbuI+zO7s8uq9/EPx4wSQPNo+o+YyPWlGupjy0yRypO2nalqTq0CiiisioooooH/sU4rNlqaRscRXOIXHhuJ/Bt8w/LPgHaupK4eRiCCDgjmCOo9a7H4M1327T7a68ZI1LY6bx7rj6OGoN1RRRQcw9vGq99rEkeeUEccQ8s47w/tfH0qOq3vHd532p3knncTY+QZlH7AK0VVr4TPkUUUVZAooooCrtpatK6xxqWdyFVR1JPICrVSP2MaIJJ5bphnugFT9KTOT9FBH69YOoy+jjtf4ZMVOdoqeeDOBotPjBwHuCPfl64z1VPJf2nx8AGbFVxVcV4/Je2S02tO5d2tYrGoecVXFVrzHIrc1Ib5EH91V4rbVxRivWKrinE284pR4s7Nbe9BdAIZ+u9R7rH89B1+Y5/PpThiq4rLjvfHblSdSpetbxq0OZdd4fmspTDcJtbqD1Vh+UreI/wCzg1rq6Y4h4chvoTDOuR1Vh8aH8pT4H9h8agDirhaXT5zDKMg80kA9118x5HzHgfoT6XpOsjPHG3a37uRnwTj7x4aaiiit9rCujPuddW7zTpbcnJhmOB5LIAw/tCSuc6mX7mu9xc3cP5cUcn/lsV//AGUE/UUUUHE+rSbriZvOSQ/axNYlZ2uQ7LqdPyZZV+xmFYNVr4hM+RRRRVkCiinPsz4MF/OZJhmCLBYdN7H4Uz5ciT6DHjmseTJXHWb28QtSs3mKwwuFuz+51DDoojizzlfIU+e0dXPy5eZFTRwjwlHp0JijZnLNuZmwMnAHJR8I5dMn51vI4goCqAAAAABgADoAB0FesV5rqeryZ+09o+HXxYK4+/u84qoFesUYrT02NufePOM5b24kTcywIzKkYJCkKcbmH4zHGefTOBWn4b1Sa3uYpLckPvUbR0fJA2EeIPTFSnxH2NJcTtNbzd1vJZkZNygnmSpBBAJ8MfXwrZ8IdlkNjIJ5HM8w+EldqJ6quTlvUn5AHnXoI6vp6YeNfjxpy/Qy2vufzOZFGK97ariuDp09vGKMV7xVcVOkbeNtaribhmK/t2gmHqjge8jeDD/MeIrcYquKvXdZ3HlWdTGpcua5oklnO9vOMOp8OjDwZT4qRzrAroPtH4JGoW+6MfwiIExn8sdTGT69R5H5mufXQgkEYI5EHkR9K9L02eM1N+/u5GbF6dteylSn9zo+NVkHnayf34DUWVKv3OcedUlbytX/AGvCK2mF0dRRRQcg9pVh3Gr3qf8APdx8pD3g/YwpaqUvuhtH7rU0uAPdniU5/Oj9w/2e7+2otqtfCZ8iiiirIFbfRuLbqzUpbTNGpO4qApUnkM4YEZwB9laiiq2rFo1aNpiZjvB1te1/UE+J45P04lH9zbW80ntuk7xRdQx92SAzR7wwHmFZiDjriouorXt0mG3+sMsZ8ke7q2CZZFV0IZWAZWByCDzBB8iKuYqLexbikurafKeagyQ58vx0+hO4fNvKpV21wM2CcV5rLqY8kXrEvGKMV721XFYuK+3jFVxXrFVxVuKNvG2q7a94o21PFG3jFVxXvbVdtTxNvGKhjtk4M7qT74Qr7khxMAPhc9H+TeP5w/Oqa9tY2p6YlzDJBKNySKVYeh8R5EHBB8CBWxgyTivFoYstYvXTk6ps+5pscyXs58FhjB/SLsf7q/bUTcR6E9jdSW0nVGwD4Mp5qw9CpBrobsB0judJEpHOeWST12riIf3GP61ehiYmNw5UxrskqiiipQjPt94d9p0z2hRl7ZxJ67G9x/8AS36tc0V27eWizRvFINyOrIynoQwKkfYa464t4dfT72a0kz+DYhT+Up5o31Ug/bUe6WnoooqUCiiigKKKKDZ8NawbS7huR/NupPqvRh9VLD611GvPmOY8D51yTXUPBV332nWkh5kwxgn1UbD+1TXM6+m+Nm50tvMNvto21cxRtrmcW5t421XbXvbVdtTxNvGKMVc20banijbxijbVzbVdtW4o2t7artq5tqu2p4o2jbtd4Fe9SK4tk3ToyxEDqySMFH/S7Z+TMfCpb0TSltbaG2T4Yo0jB89oAyfU4z9as6bBlt3l++tpXX6Xfp92hm1y7CiiitphFRR288Ce12wv4FzNbqe8A6vFzJPqUOW+Rb0qV6oRnkaiRw7RUj9sPZqdNuPaLdf4JM3u46RMeZjP5vUr6cvDnHFIBRRRUgooooCulOyvno9pn8mT/Ekrmuuoezm17vSrNfOIN/1kyf6q0usjdI+7Y6f6pb/bVdtXNtV21zeLb2t7artr3tqu2rcUbeNtG2rm2q7atxRyW9tV21c21XbU8EclvbXpY8nAr3trOtLfHvHr+6suPFynSlr8YXYYtqgCrlFFdSI1GoaczsUUUVKBRRRQYmq6XFdQvbzoHjkG1lPQj/Ig8wRzBANcudpPZnNpE2RmS1c/g5cdPHZJjo4+xuo8QOrqx9Q06O4ieGdFkjcbWRhkEf8Af2VA4koqVe0bsQmsy1xYBp7fmSnxTRD5fziDzHMeI5ZqKqkFFFFB7hhLsEUZZiFA8yeQH2119p1gIYY4V6RokY/UAX/Kub+ybQ/a9WgBGViJnf5R81+19g+tdPBK0+p7zEM+LtuVrbVdtXdlV2VrcGbktbartq6EquyrcEclrZVdlXdtV21aKK8lrZVdlXglXo4MczWSuLas308QW/iayaKK261isahgmdiiiirIFFFFAUUUUBRRRQFIHG/Y1Z6kWlQezXB595Go2sf+ZHyDfMYPmTT/AEUHJ3FXZNf6flniMsQ/nocumPNgBuT6jHqaTa7jpa1/s40++Ja4toy5/nEBjkz5l0wW+uaBA7AOGO6tJL5x707bE/o4yQT+s+f+gVK22q2GkpBFHBENscaqir5BQAOfj0rI7mte1JmdssWiIY+2q7KyBFXoRipjEjmxtlehHWQFqtWjGjksCKvQhq7RVuEI5Soq4qtFFXVFFFFAUUUUBRRRQL/GHGMenRoSjTTStsgt4/4yVuXIeSjIyfDI6kgVohLxA470LpkXiIHMzuPzWkX3d3y5VbgUS8Uyd7zMFipgB8N7AO49feK58jUg0Gn4W1We4gLXdubaZXaN03b1O3B3o3ihzy6+IycUcXcQLYWU92382hKj8pz7qL9XKitxUa8c6rFc6tZ6dLLHHBbn224MkiorFeUMWWIycnJXxDZ8KBt4H4kGoWEF1y3MuJAOW2RfdcY8BuBI9CKxu0XieTTrB7qFUZ1eJQJAxX32CnkpB6HzpZ4N1aK21q7sYZY5ILv+GQd3Irqsh5TR+6TgnBbHgEFZ3bh/I8v9JB/iLQP1LGj8TyTarfWLKgjtkt2RgG3nvV3NuJODz6YApnFIPDH+8Wr/ANHZf4YoPXEHFGoffX726ctmcWy3Ja570fjmMgGM+q8sefOmDhk6hiT75C0B93u/ZTKfyt2/vf1cY9aR9fF5/wCJm+93s3e/e5d3tPed3s73nju+e7dt9MZp54ZF/tf75G03ZGz2XvcY553d745x0oNbxVxw1vOljZQm6vXXf3YbbHEnTvJpPxV9PH0yM695eIIx3pTTZsczAhmRz6JI/u5+fKrfZgokutXuJOc5vpITnqI4sCMfLBI/VHlUg0Gg4P4xj1GNyqtFNE3dz28nKSJ+fI+YODg+OD0IIGk4n4ov11RNO09LQlrb2gm570dHeMgGM+i+HnzqxIoi4pXuuXf2BacDx2OVRz64VVz5VpePeJH0/Xlu47drjZppLorhCq98+XJweQ5Z5eOegNA2cK8YzS3cmnahAsF1HGJh3b74ZYydu9CeYwxAwc+PkRVnjntDXSbuzWYZt5xMJGAy0ZQxbXAHVRuOR1xzHTBx+CdOuLy8Ot3YiTvLdYbeGJ+9Cxlu83PIOTMT5eZ6Va45t1k1vRo5FDIw1BWVgCrAxKCCD1BFA/W9wsiK6MGRgGVlIKkHmCCOoIpbvuKJE1i304KndS28kzMQ3eAoWAAOcY5eVLUUj8NziNy0mkTP7jnLNZOx+Fj1MJPj4fPO/K1KQNxNYspBU2UxBByCCXIII6ig3fFPFElreafbxqhW6leOQsGLAKFI2YIAPPxBpoqP+0P+U9F/rMv91Kc9Z1VLS3luZThIkZ28ztGcD1PQepFAr3vaKkeuRaXy2tGQ7+Ur4eNCfDKKeXiZF8qdagxLWGbRZrt7q3XUpZvvkv4ePejoS0cYG7I/B5AU9C+PCpd4U19b+ygu06SoGIH4rD3XX6OGH0oNtRRRQJ3G/Cs8k0Opacyre24KhX5RzxtzMLnw6kg+ZPTkRiL2oSqNk2laks/TZHB3kZP5swIBX1xT5RQaPh/VLl7V7i+g7h8uywIe9kCAAqDt+KQ4PIeYGBSpwRwIl1HNf6tao9zdTPLsnjy0KD3Ejw3TAH2FfKpHooI3464CjtoY77SbVEurWaOYJBHhpVzteMhfiBBz8gR41m9rFtLd6Mwghld3a3cRCNjKBuViDHjIIHUeGKe6KBY4d41a7m7prC/thtLd5cQ93Hyx7u7J5nP7DWBw7p0qa7qkzRusUkdmEkKkI5VAGCt0bB5HFO2KKBJi06X/AMSvcd2/cnThH3u093v75W2b+m7HPFO1FFAg65oN3YXz6ppiCdZwou7TcELlOQliY8t4Gcjxyeu7lV+1CRhsg0rUmm6BJIO6jB/OmJIVfXFPtFAncEcKzxSzajqDK17c4BVOccEa/DCh8egyfEgdeZNi80mR+I0mMTNB97miZyhMW4ysdhbGMlT08jTxRQIHCWnz6VfPpwjlk0+XdNbSqrOtuTkvBI34q5yQT6dSxxk8VadK+taRMkbtHF7b3jqpKJujULvYclyeQz1p2ooLF7ZJPG0Uqq8bgqysMqQeoIqL9C4En0/XLchnlslinSBm94wggv3LtjpkkqT1HyIqV6KBI4602WXUdIkjjd0juJGkZVLKgKoAWI+EfOvPaRYTX0lppkccncTSiS6lCt3axxe/3ZfGAzkcvHKr5080UC3/APDjTf8A6G1/8lf/AOVp+AtLl0+9vtP7pxaF/abaTYe6USYDwh+gKnGF64Vj40+UUBRRRQJnGPFFyt3b6Zpyx+0TI8rSzZMcUa5G7aPiYkED5Dlz5X+Hn1SG57i+ENxAyFluogImRhj3JIieefAr/wC3vjDgo3kkV1bTta3kG7uplUMCG6pIh+JDz+WT16VrtF4yuoLyPTtXhjSSYN3FzASYJioyVKtzR8ftI5DIyF3jSfVYBPc2ktmLeKJpNkkcjS/g1LMMjlzIOKscEXmrXS213cS2ZtpUEjIkcizYZSQATyBDYz9aYuNf5Mvf6rc/4b1i9m/8kWP9Xi/cKC5x5xJ977Ca4XnJjZCuMlpH91AF/G5nJHkpq7wXxENQsILofE6DePyXX3XGPD3gfpikriziG3n122tbmeKK3sR7VJ3kioHnOO6QbjzKAh/qwo4B12CHV7ywt5opbe4/hkBjdXVXP8dH7vQ8twHgqetBkceavq+nw3F6ktkbeNgUQxSGXazqignIBI3DPOmDhaPU+8338to8JjyqwRyK+47SCS3LGN37KwO2n+Q7z5Q/4sVOFh/FR/oL+4UEfff3VbvUL62spLOOO1eNfw0blj3i7hzU8+h8qa+F4L9e8++MltJnZ3fs6OuPi3bt/X8XGPI0gaXa376xq/3umt4gJbfvO+jZ8+423bt6fjZ+YqQeGLa+QP8AfCWCUkrs7mNkAHPO7PXwoN3ST2g8RXdvPY21i0KvdSSRlpkZlG0Iw+E5HU+dO1Rp2rzypfaQ9vGJZRPMUjZwgY7U5Fz0oM+w4pv7S9gs9WS2ZLkssNxbbwA6jOyRH6E+BHmOvPDdrmrpaW0t1L8ESM58zgZwPUnAHqRSbZ6Bf6hfW93qSQ28NqWeK3icyu0hAAZ36YHUY8unPNYfatrMMlzZaTNLHFFK4uLppHCL3UWSsZJ/LZSB6qKDfdmPF7alYiWYYnjdo5lxtww94Hb4AoV+ufKsvtE16Sx024u4NveRhCu4bl5uiHIyM8mNJtlxLa2/EINrcQywajGEkEUisEni5ISFPu7lO0eZY+VMHbL/ACHefox/4kVBqbzivVdOgS9vks7i0/BmX2cSRzxrIQAwD+6wBYcvl06048W6w1tp1xdw7S0cLyISMqSBkZHiKjWG/vddDaPKkNlHEIDcgyGS4eMbHUxDAXa2FO7wyPPBfu0SMLo16o5AW0gA8gFxQWJ+PEtdLtr665yTQwssUY9+WSRFbZGnM8yfoKz+EJL14TNqPdpJIdywRrjul54V3JO98Yz0xioy7L5A17ANVDC5FtB97w2O47nYvOIdO+wMsTz69MVNdBHr6/qOpXd1DprwW0FpIYGllQyySSL8QC9FUHl59D44DNwnd3rxOuoxRxyxuUDxNmKZRjEiqTuTPkf2dBoNV4Kure6lvtHnSN5jvmtZ1LW8rD8YMPejY+OOpPUCtpwXxkb4zQXELW13bFVmhJ3AbgSro4+JGAz9nUEEgz0UUUCTxJNqFlfC8t0kvLR4xHJaow7yJgciWJD8WRyI69fTGBb291q+oWt1PavZ2lmXkRZsCeaRgAMoPgVcA8+vrn3ZFooNVxXatLYXcUalne3nRVHViyOAB6kkCsDhKGS00i3V4nMsVsuYRjeWVfgHhuJGPrTJRQIPAfASezNcanbQy3lzLJPL3sSSFN55ICwOAAAceBY14464JESQXulW0SXVrMkgSGNIzKh914ztAzkHPPwDY61INFAodp+ny3mjXEVvG7yyLCVjx7/8ZExBGeoAOfkaabNCI0B5EKoI+gq9RQRdbXV5p+qalKmn3FzHcyQsjxsijEakH4uvNv2U6cMcQTXfed/ZzWmzbt71lO/duzt2+WBn9IVvaKApL410iabUNJlijZ0hnlaVhjCAqgBP1Bp0ooKVH/CPCPtU95qOqWqGSeXbDFPGkhihjG1ORyFY+OPyQfGpBooEbjrs6glsZPYbeGG6jxNA8MUcb74zuChlA+LBHPlkg+FHG1vcX+gSKIHFzLFFugwNwcPGXA59BhiPSnmigQOLOFpwlrqVgv8ADrREUx8h38eBvhbz8SPrjngjdcVxyXmj3CxxSCWW3cCFgBIGZfgIzjIPLrimWigSZ+BFvtHtLacNDcQwQGOUcpYJURBkEH8oYIzzx5gEbDgfUrySFodShaO4hOwyjHczgZAkQjoTjmMDrkYzhWaigjm01vUtLeW3ubW51GMyO0FzCQ7lW5hJV5bNvn08uQFbHgTQ7n2m71O+RYZroxqsCsH7qOIbVDMORc8ifl4ZwHWigKKKKCPuKtUv31iLT7G5S3VrUzkvAsvMO6Hrz6Y8fCmLhnT72HvDf3cdyCF2bIFh2Y3bs4PvZ5fLFJnFtlcS8RwJZ3C20vsDHvGiWYYEr5XY3Lny5+lbnVNOv7fS9RN1drdObaTutlusBTCSbvhPvEgjHlt9aDFTia/1eRxpJjtrSNintsqd48rLyPcRH3SgPi3XzByKreR61pymfv4tUiX3pIjAtvPtHMmIx5DEDPI59Aa33ZwsY0my7nG32eI8vyiAXz6792fXNMhoEziHjYPocup2D/zYdCyglTuVSrKcjcDkEc+lM+jXLSW0MjnLPFGzHGObKpPLw5mocGBovECx47gXk4ix8ON0WQv5vw4qXuHP9jtv6GH+4tBodJ4hmk1u9smYGGGGB0XaAQXCljuxk9T1rT9nfaf7VM9jee7OskqwyEbVnVGIwD07xRjIHUc+uavaB/vLqX9Xtf3LWj4I4Qi1LTLqKXKOt/dPDMnKSJwUw6nr1AyM8/Q4ICXCajCy44u24YfUy6+0gPh9i45Td2Pcxt+Hl0rc8HcXS962laphL6MZV+kd0gziWM8vewDlfQnAwwVH0z/ciT5Sf/kUDXbWuuiFLiK7tLgsiv3Mtv3WdwDbQ6HrzxzwKYOCuMl1GOQNG0FxA3d3EDHLRtzxg+KnBwfQ1tdA/wBkt/6GL+6tJun4HFVz3XQ2EZmx/wAQOgTPr3ePpQbbtL4newsHeDJuJWWC3UDcxkk5AhfEgbmAx1AHjWXo2tNqWmJc2rrFJNFlWK71jk+FgVPxbXDD6UjazxfaScQD2ueOODT0IQMTh7iTkxAAOdi8vRlq92X8RW6ajfadbSpJbuxu7Yr0G/HexDPTacYHkCaC1e3Gsx6lBp33whJmiklEnsceF2Z5bfHOPOtzxDqt9p8OnrLcJNLNqEEEkiwqgaOTdlQnPB5dRzrzrf8AvNp/9Vuf9de+1r/5V/8AdLT/AF0G04z4za0eK0tIvaL24z3UWcKoHWWVvxUHPyzg8xgmtaOHdbYd42qQI/XuVskaH9HvG9/HrjNWtEweJtQ734xa24hz/wAM7S+307zFSDQJ/CnGUz3L6bqUSw3qL3ilCTBOnTvIiefLxU8+R8iF1MXah7PrV1p15yg7yJYZ8YWNpI0bu5G6AMdxUnoc55c1u9oPLVdFMf8AHe0Sjl17sqveZ9Nv7zWHpOiRXura9bXKB43FgCD/AET4YHwYHmD4UEmUpcE8QTXN1qUUzBlt7nuogFAwuDyJA975mtRw9rcuk3CaVqTl4X92yvG6MOgglPQSDkAfHl6Vd7Nf9u1n+un9zUEgUUUUChc6FMdfivQn4BbJoTJuXk5kZtu3O7oc5xim5lBBB5g8iD0qtFBHNtoeoaK7rp0S3tg7M62zSCKeAtzIjkbk0eeeDk/XJa5eaprGoKbeC0GnI/uvczzLJIoPXuok578dCftB5iQqKBbg4Dgj0ttKTIiaNoy3IuS+SZD5tuO7y5AdKXNK1bVtPhSzk072wxKI4riG4REdVG1d6uMoQAMk9f21I9FAn8DcM3EUtzf35T2q7Kbkj5xxJGNqRhvE46n0HXmSdmOhTWdtPHcp3bPd3EqjcrZV9u1sqT1weXWnCigXuM+DY9ShCkmKeM77e4TlJE45ggjmVyBkeOB0IBCda8F3ScMS6b3ebnMqhAygN+G3gqzEDaV94Zx9vKpSooI7tdZ1ruUt4dMigZUVO+nvI5EG0Bdxjj949M45/Wtlw/wpJplrczqTeahOGlkc4XvJADsRdxAWNSfMcienJQ5UUCdwDwQtrYot3HHJcyFpp2dUdu8kO4gtzzgYHI4yCfGsfjnhNw9pfabCntNrMGKJ3cXeRP7siEnAzjHU9C3nTzRQJup6FPJrlneLGTBHbzI77l91n3YG3OT1HQEV77RNCmuvvf7Om/ub+3nk95V2om/c3vEZxkchk+lN9FAo8Z8HSXEsV/YyLDfQAhGYZjlQ5zFKBz28zg+GT6EYK8Y6qo7ttHZpem5LuLuD+duPNR6Hn60+UUCXwrwjcG7bVNUdHuivdxRR57m3Q8yqk/E5ycn1PM5q7wzoU0Or6rcyJtiuPZO6fcp392jK3IHIwT4gU30UGt4i4ehv7d7a5TdG4+TKfBlP4rDwP7wSKVezDhK406S+juWMu+WN0nPMyrtIycnIcdCD4+YIJfKKAooooP/Z"/>
          <p:cNvSpPr>
            <a:spLocks noChangeAspect="1" noChangeArrowheads="1"/>
          </p:cNvSpPr>
          <p:nvPr/>
        </p:nvSpPr>
        <p:spPr bwMode="auto">
          <a:xfrm>
            <a:off x="368300" y="1508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data:image/jpeg;base64,/9j/4AAQSkZJRgABAQAAAQABAAD/2wCEAAkGBhQQEBQQEBQUFBQWFxUVFxUVFBcVFBgeFyAVFRwYGBQYHSYgFxkkGhkXIC8iJScpLCwtGB8xNTEqNSYrLCkBCQoKDgwOFw8PGiwkHyQvLDUsLy8pLC0sKSwsKiwpLCwsLDQvKS8sLCwqLCwsKSktNSwpKSksKSwsLCwsKSwsLP/AABEIAQ4AugMBIgACEQEDEQH/xAAcAAACAQUBAAAAAAAAAAAAAAAABgcBAwQFCAL/xABPEAACAQMCAwUFAQoLBgQHAAABAgMABBEFEgYhMQcTQVFhFCIycYGRCBUjQlJicoKhsSQzNUNzdKKys8HCNDZTY5LwFpPh8RdFVHW0w9H/xAAaAQEAAgMBAAAAAAAAAAAAAAAAAQIDBAUG/8QAKhEBAAICAQMDAgYDAAAAAAAAAAECAxESBCExE0FRMnEFkaGx0fEiQoH/2gAMAwEAAhEDEQA/AJxooooCiiigKKtXFysa7nIUDxP/AHzNK2s8RvIjR27GLIIEgALjP4wByB9c1qdR1mLp/rnv8e7NiwXy/TDc6/xTa2Cb7udIh4Bj7zfooMs30BqLeIPuj4lytjbtJ/zJjsX5iNcsR8ytLWtdk7zs0vtjyStzLTqWLH1cMSPsNR5r3Dc9k+y4Tbn4WHNGx+S3j8uo8RUYOsw551S3f48JyYL4+9oNeqduWqTk7ZkhB/FhjUf2n3N+2lu642v5f4y8um9DPJj7N2K0lFbeoYNst9WmbrNKfnIx/wA6uQ6/cpzS4nX9GVx+41gUVHGPhO5NFh2nanB8F7OfSR+9H2SbqbtG+6JvosC5jhuF8TgxOf1lyv8AZqKaKnjBt03w528afdYWYvauf+KMx59JV5AerBakS3uVkUPGyurDIZSGUjzDDkRXEFbzhnjW70199pMyDOWQ+9E36UZ5H59fI07jseiow4D7c7e9KwXgW2nOACT+Ac/msfgPo32k1J9NoFFFFSCiiigKKKKAooooCl3jTjm30qDvbhss3KOJcGRz6DwA8SeQ+wUcdcbQ6Tam4l95j7sUQOGkby9FHUnwHrgHlLiTiSfULh7m5fc7dB+Ko8EQeCj/ANepqszvtCY+ZdGPrBuws27KuoZcdAGAIwPlXjFQ72Y8VtFOttNNtgYNtV8bQx5gBj8AJzyyBk+tPet9o9nat3ZZpXHUQgMB82JC59ATXjuq6LNGea97TPff8u7hz45xxPgz1ha1o0d3C0EwyrePip8GU+DD/wBOhNaPSO0uyuGCb2iY8gJgFB/XBKj6kU1Vp2x5MFo5RMSzxamSO07hzdrWkvazyW8nxI2M+BHUMPQgg/WsKpM7ZtJw0F0B8QMTfNfeX9hYfqiozr2vSZ/Xw1v+f3cDNj9O81FFFFbTCKKKKAooooCpQ7M+2eWwK216WmteQDfFLD+j+Wg/J6jw8jF9FB25Y38c8azQurxuAyupypB8Qav1y32WdqD6VKIpiz2jn306mMn+cQfvHiPXFdP2t0kqLLGwdHUMrKcqwPMEHxBFBdooooCiiigKxdU1KO2hkuJmCxxqXZj4AfvPp41lVAv3QfG++RdLhb3U2yT48WPNEPoB7x9SvlVbT8JhHPHnGkmq3jXEmQg92KPPJE8B+kepPifQClyiipiNdkSKKKKkFP3Z1x40EiWlw2YGIVGY84ieQ5/kE8seHXzyg0Vgz4KZ6TS/9MmPJbHblVN/avbBtNZj1SSNh9pT/XUIVLus6mbnhzvW5sUiVj4kpKkZPzO3P1qIq0fwqs0xWpPtaY/Zs9ZMWvFo94gUUUV1WkKKKKAooooCiiigKmLsJ7RjBKNMuW/BSH8AxPwOf5v9Fz08m/S5Q7VVYggjkRzBHWg7iopM7KeNfvpp6u5zPFiKbzJA5PjyYc/nuHhTnQFFFFBreJNbSytJruT4YkZ8eZHwr8y2B9a431HUHuJpJ5TueRmdj5liSanr7o3X+7tYLJTzmcyP+jFjAPoXYH9SufKrHedp9hRRRVkCiiigKKKKCUuDo/btDubJP4xC2F8TkiVPtZWX6VFzLg4PKt5wbr81ndK8CmQt7jRDJ7wH8UY/GzzB8/TIqVNZ7Mba9kFye9gd8NIi7OZPM56hXz1IyCftrkzlr0eW3P6bd4+/u3YpOekcfMdv+IOoqfLDs0sIcfge8PnKzP8A2chf2VuYeH7ZBhLeBflDGP8AKsdvxjHH01mf0/laOht7zDmqiulZ+HLaQYe3gb5xJ+/FLmrdk1lMCYw0DeaMWX6o+f2EVan4vimf8omP1Rbobx4naDaKbuI+zO7s8uq9/EPx4wSQPNo+o+YyPWlGupjy0yRypO2nalqTq0CiiisioooooH/sU4rNlqaRscRXOIXHhuJ/Bt8w/LPgHaupK4eRiCCDgjmCOo9a7H4M1327T7a68ZI1LY6bx7rj6OGoN1RRRQcw9vGq99rEkeeUEccQ8s47w/tfH0qOq3vHd532p3knncTY+QZlH7AK0VVr4TPkUUUVZAooooCrtpatK6xxqWdyFVR1JPICrVSP2MaIJJ5bphnugFT9KTOT9FBH69YOoy+jjtf4ZMVOdoqeeDOBotPjBwHuCPfl64z1VPJf2nx8AGbFVxVcV4/Je2S02tO5d2tYrGoecVXFVrzHIrc1Ib5EH91V4rbVxRivWKrinE284pR4s7Nbe9BdAIZ+u9R7rH89B1+Y5/PpThiq4rLjvfHblSdSpetbxq0OZdd4fmspTDcJtbqD1Vh+UreI/wCzg1rq6Y4h4chvoTDOuR1Vh8aH8pT4H9h8agDirhaXT5zDKMg80kA9118x5HzHgfoT6XpOsjPHG3a37uRnwTj7x4aaiiit9rCujPuddW7zTpbcnJhmOB5LIAw/tCSuc6mX7mu9xc3cP5cUcn/lsV//AGUE/UUUUHE+rSbriZvOSQ/axNYlZ2uQ7LqdPyZZV+xmFYNVr4hM+RRRRVkCiinPsz4MF/OZJhmCLBYdN7H4Uz5ciT6DHjmseTJXHWb28QtSs3mKwwuFuz+51DDoojizzlfIU+e0dXPy5eZFTRwjwlHp0JijZnLNuZmwMnAHJR8I5dMn51vI4goCqAAAAABgADoAB0FesV5rqeryZ+09o+HXxYK4+/u84qoFesUYrT02NufePOM5b24kTcywIzKkYJCkKcbmH4zHGefTOBWn4b1Sa3uYpLckPvUbR0fJA2EeIPTFSnxH2NJcTtNbzd1vJZkZNygnmSpBBAJ8MfXwrZ8IdlkNjIJ5HM8w+EldqJ6quTlvUn5AHnXoI6vp6YeNfjxpy/Qy2vufzOZFGK97ariuDp09vGKMV7xVcVOkbeNtaribhmK/t2gmHqjge8jeDD/MeIrcYquKvXdZ3HlWdTGpcua5oklnO9vOMOp8OjDwZT4qRzrAroPtH4JGoW+6MfwiIExn8sdTGT69R5H5mufXQgkEYI5EHkR9K9L02eM1N+/u5GbF6dteylSn9zo+NVkHnayf34DUWVKv3OcedUlbytX/AGvCK2mF0dRRRQcg9pVh3Gr3qf8APdx8pD3g/YwpaqUvuhtH7rU0uAPdniU5/Oj9w/2e7+2otqtfCZ8iiiirIFbfRuLbqzUpbTNGpO4qApUnkM4YEZwB9laiiq2rFo1aNpiZjvB1te1/UE+J45P04lH9zbW80ntuk7xRdQx92SAzR7wwHmFZiDjriouorXt0mG3+sMsZ8ke7q2CZZFV0IZWAZWByCDzBB8iKuYqLexbikurafKeagyQ58vx0+hO4fNvKpV21wM2CcV5rLqY8kXrEvGKMV721XFYuK+3jFVxXrFVxVuKNvG2q7a94o21PFG3jFVxXvbVdtTxNvGKhjtk4M7qT74Qr7khxMAPhc9H+TeP5w/Oqa9tY2p6YlzDJBKNySKVYeh8R5EHBB8CBWxgyTivFoYstYvXTk6ps+5pscyXs58FhjB/SLsf7q/bUTcR6E9jdSW0nVGwD4Mp5qw9CpBrobsB0judJEpHOeWST12riIf3GP61ehiYmNw5UxrskqiiipQjPt94d9p0z2hRl7ZxJ67G9x/8AS36tc0V27eWizRvFINyOrIynoQwKkfYa464t4dfT72a0kz+DYhT+Up5o31Ug/bUe6WnoooqUCiiigKKKKDZ8NawbS7huR/NupPqvRh9VLD611GvPmOY8D51yTXUPBV332nWkh5kwxgn1UbD+1TXM6+m+Nm50tvMNvto21cxRtrmcW5t421XbXvbVdtTxNvGKMVc20banijbxijbVzbVdtW4o2t7artq5tqu2p4o2jbtd4Fe9SK4tk3ToyxEDqySMFH/S7Z+TMfCpb0TSltbaG2T4Yo0jB89oAyfU4z9as6bBlt3l++tpXX6Xfp92hm1y7CiiitphFRR288Ce12wv4FzNbqe8A6vFzJPqUOW+Rb0qV6oRnkaiRw7RUj9sPZqdNuPaLdf4JM3u46RMeZjP5vUr6cvDnHFIBRRRUgooooCulOyvno9pn8mT/Ekrmuuoezm17vSrNfOIN/1kyf6q0usjdI+7Y6f6pb/bVdtXNtV21zeLb2t7artr3tqu2rcUbeNtG2rm2q7atxRyW9tV21c21XbU8EclvbXpY8nAr3trOtLfHvHr+6suPFynSlr8YXYYtqgCrlFFdSI1GoaczsUUUVKBRRRQYmq6XFdQvbzoHjkG1lPQj/Ig8wRzBANcudpPZnNpE2RmS1c/g5cdPHZJjo4+xuo8QOrqx9Q06O4ieGdFkjcbWRhkEf8Af2VA4koqVe0bsQmsy1xYBp7fmSnxTRD5fziDzHMeI5ZqKqkFFFFB7hhLsEUZZiFA8yeQH2119p1gIYY4V6RokY/UAX/Kub+ybQ/a9WgBGViJnf5R81+19g+tdPBK0+p7zEM+LtuVrbVdtXdlV2VrcGbktbartq6EquyrcEclrZVdlXdtV21aKK8lrZVdlXglXo4MczWSuLas308QW/iayaKK261isahgmdiiiirIFFFFAUUUUBRRRQFIHG/Y1Z6kWlQezXB595Go2sf+ZHyDfMYPmTT/AEUHJ3FXZNf6flniMsQ/nocumPNgBuT6jHqaTa7jpa1/s40++Ja4toy5/nEBjkz5l0wW+uaBA7AOGO6tJL5x707bE/o4yQT+s+f+gVK22q2GkpBFHBENscaqir5BQAOfj0rI7mte1JmdssWiIY+2q7KyBFXoRipjEjmxtlehHWQFqtWjGjksCKvQhq7RVuEI5Soq4qtFFXVFFFFAUUUUBRRRQL/GHGMenRoSjTTStsgt4/4yVuXIeSjIyfDI6kgVohLxA470LpkXiIHMzuPzWkX3d3y5VbgUS8Uyd7zMFipgB8N7AO49feK58jUg0Gn4W1We4gLXdubaZXaN03b1O3B3o3ihzy6+IycUcXcQLYWU92382hKj8pz7qL9XKitxUa8c6rFc6tZ6dLLHHBbn224MkiorFeUMWWIycnJXxDZ8KBt4H4kGoWEF1y3MuJAOW2RfdcY8BuBI9CKxu0XieTTrB7qFUZ1eJQJAxX32CnkpB6HzpZ4N1aK21q7sYZY5ILv+GQd3Irqsh5TR+6TgnBbHgEFZ3bh/I8v9JB/iLQP1LGj8TyTarfWLKgjtkt2RgG3nvV3NuJODz6YApnFIPDH+8Wr/ANHZf4YoPXEHFGoffX726ctmcWy3Ja570fjmMgGM+q8sefOmDhk6hiT75C0B93u/ZTKfyt2/vf1cY9aR9fF5/wCJm+93s3e/e5d3tPed3s73nju+e7dt9MZp54ZF/tf75G03ZGz2XvcY553d745x0oNbxVxw1vOljZQm6vXXf3YbbHEnTvJpPxV9PH0yM695eIIx3pTTZsczAhmRz6JI/u5+fKrfZgokutXuJOc5vpITnqI4sCMfLBI/VHlUg0Gg4P4xj1GNyqtFNE3dz28nKSJ+fI+YODg+OD0IIGk4n4ov11RNO09LQlrb2gm570dHeMgGM+i+HnzqxIoi4pXuuXf2BacDx2OVRz64VVz5VpePeJH0/Xlu47drjZppLorhCq98+XJweQ5Z5eOegNA2cK8YzS3cmnahAsF1HGJh3b74ZYydu9CeYwxAwc+PkRVnjntDXSbuzWYZt5xMJGAy0ZQxbXAHVRuOR1xzHTBx+CdOuLy8Ot3YiTvLdYbeGJ+9Cxlu83PIOTMT5eZ6Va45t1k1vRo5FDIw1BWVgCrAxKCCD1BFA/W9wsiK6MGRgGVlIKkHmCCOoIpbvuKJE1i304KndS28kzMQ3eAoWAAOcY5eVLUUj8NziNy0mkTP7jnLNZOx+Fj1MJPj4fPO/K1KQNxNYspBU2UxBByCCXIII6ig3fFPFElreafbxqhW6leOQsGLAKFI2YIAPPxBpoqP+0P+U9F/rMv91Kc9Z1VLS3luZThIkZ28ztGcD1PQepFAr3vaKkeuRaXy2tGQ7+Ur4eNCfDKKeXiZF8qdagxLWGbRZrt7q3XUpZvvkv4ePejoS0cYG7I/B5AU9C+PCpd4U19b+ygu06SoGIH4rD3XX6OGH0oNtRRRQJ3G/Cs8k0Opacyre24KhX5RzxtzMLnw6kg+ZPTkRiL2oSqNk2laks/TZHB3kZP5swIBX1xT5RQaPh/VLl7V7i+g7h8uywIe9kCAAqDt+KQ4PIeYGBSpwRwIl1HNf6tao9zdTPLsnjy0KD3Ejw3TAH2FfKpHooI3464CjtoY77SbVEurWaOYJBHhpVzteMhfiBBz8gR41m9rFtLd6Mwghld3a3cRCNjKBuViDHjIIHUeGKe6KBY4d41a7m7prC/thtLd5cQ93Hyx7u7J5nP7DWBw7p0qa7qkzRusUkdmEkKkI5VAGCt0bB5HFO2KKBJi06X/AMSvcd2/cnThH3u093v75W2b+m7HPFO1FFAg65oN3YXz6ppiCdZwou7TcELlOQliY8t4Gcjxyeu7lV+1CRhsg0rUmm6BJIO6jB/OmJIVfXFPtFAncEcKzxSzajqDK17c4BVOccEa/DCh8egyfEgdeZNi80mR+I0mMTNB97miZyhMW4ysdhbGMlT08jTxRQIHCWnz6VfPpwjlk0+XdNbSqrOtuTkvBI34q5yQT6dSxxk8VadK+taRMkbtHF7b3jqpKJujULvYclyeQz1p2ooLF7ZJPG0Uqq8bgqysMqQeoIqL9C4En0/XLchnlslinSBm94wggv3LtjpkkqT1HyIqV6KBI4602WXUdIkjjd0juJGkZVLKgKoAWI+EfOvPaRYTX0lppkccncTSiS6lCt3axxe/3ZfGAzkcvHKr5080UC3/APDjTf8A6G1/8lf/AOVp+AtLl0+9vtP7pxaF/abaTYe6USYDwh+gKnGF64Vj40+UUBRRRQJnGPFFyt3b6Zpyx+0TI8rSzZMcUa5G7aPiYkED5Dlz5X+Hn1SG57i+ENxAyFluogImRhj3JIieefAr/wC3vjDgo3kkV1bTta3kG7uplUMCG6pIh+JDz+WT16VrtF4yuoLyPTtXhjSSYN3FzASYJioyVKtzR8ftI5DIyF3jSfVYBPc2ktmLeKJpNkkcjS/g1LMMjlzIOKscEXmrXS213cS2ZtpUEjIkcizYZSQATyBDYz9aYuNf5Mvf6rc/4b1i9m/8kWP9Xi/cKC5x5xJ977Ca4XnJjZCuMlpH91AF/G5nJHkpq7wXxENQsILofE6DePyXX3XGPD3gfpikriziG3n122tbmeKK3sR7VJ3kioHnOO6QbjzKAh/qwo4B12CHV7ywt5opbe4/hkBjdXVXP8dH7vQ8twHgqetBkceavq+nw3F6ktkbeNgUQxSGXazqignIBI3DPOmDhaPU+8338to8JjyqwRyK+47SCS3LGN37KwO2n+Q7z5Q/4sVOFh/FR/oL+4UEfff3VbvUL62spLOOO1eNfw0blj3i7hzU8+h8qa+F4L9e8++MltJnZ3fs6OuPi3bt/X8XGPI0gaXa376xq/3umt4gJbfvO+jZ8+423bt6fjZ+YqQeGLa+QP8AfCWCUkrs7mNkAHPO7PXwoN3ST2g8RXdvPY21i0KvdSSRlpkZlG0Iw+E5HU+dO1Rp2rzypfaQ9vGJZRPMUjZwgY7U5Fz0oM+w4pv7S9gs9WS2ZLkssNxbbwA6jOyRH6E+BHmOvPDdrmrpaW0t1L8ESM58zgZwPUnAHqRSbZ6Bf6hfW93qSQ28NqWeK3icyu0hAAZ36YHUY8unPNYfatrMMlzZaTNLHFFK4uLppHCL3UWSsZJ/LZSB6qKDfdmPF7alYiWYYnjdo5lxtww94Hb4AoV+ufKsvtE16Sx024u4NveRhCu4bl5uiHIyM8mNJtlxLa2/EINrcQywajGEkEUisEni5ISFPu7lO0eZY+VMHbL/ACHefox/4kVBqbzivVdOgS9vks7i0/BmX2cSRzxrIQAwD+6wBYcvl06048W6w1tp1xdw7S0cLyISMqSBkZHiKjWG/vddDaPKkNlHEIDcgyGS4eMbHUxDAXa2FO7wyPPBfu0SMLo16o5AW0gA8gFxQWJ+PEtdLtr665yTQwssUY9+WSRFbZGnM8yfoKz+EJL14TNqPdpJIdywRrjul54V3JO98Yz0xioy7L5A17ANVDC5FtB97w2O47nYvOIdO+wMsTz69MVNdBHr6/qOpXd1DprwW0FpIYGllQyySSL8QC9FUHl59D44DNwnd3rxOuoxRxyxuUDxNmKZRjEiqTuTPkf2dBoNV4Kure6lvtHnSN5jvmtZ1LW8rD8YMPejY+OOpPUCtpwXxkb4zQXELW13bFVmhJ3AbgSro4+JGAz9nUEEgz0UUUCTxJNqFlfC8t0kvLR4xHJaow7yJgciWJD8WRyI69fTGBb291q+oWt1PavZ2lmXkRZsCeaRgAMoPgVcA8+vrn3ZFooNVxXatLYXcUalne3nRVHViyOAB6kkCsDhKGS00i3V4nMsVsuYRjeWVfgHhuJGPrTJRQIPAfASezNcanbQy3lzLJPL3sSSFN55ICwOAAAceBY14464JESQXulW0SXVrMkgSGNIzKh914ztAzkHPPwDY61INFAodp+ny3mjXEVvG7yyLCVjx7/8ZExBGeoAOfkaabNCI0B5EKoI+gq9RQRdbXV5p+qalKmn3FzHcyQsjxsijEakH4uvNv2U6cMcQTXfed/ZzWmzbt71lO/duzt2+WBn9IVvaKApL410iabUNJlijZ0hnlaVhjCAqgBP1Bp0ooKVH/CPCPtU95qOqWqGSeXbDFPGkhihjG1ORyFY+OPyQfGpBooEbjrs6glsZPYbeGG6jxNA8MUcb74zuChlA+LBHPlkg+FHG1vcX+gSKIHFzLFFugwNwcPGXA59BhiPSnmigQOLOFpwlrqVgv8ADrREUx8h38eBvhbz8SPrjngjdcVxyXmj3CxxSCWW3cCFgBIGZfgIzjIPLrimWigSZ+BFvtHtLacNDcQwQGOUcpYJURBkEH8oYIzzx5gEbDgfUrySFodShaO4hOwyjHczgZAkQjoTjmMDrkYzhWaigjm01vUtLeW3ubW51GMyO0FzCQ7lW5hJV5bNvn08uQFbHgTQ7n2m71O+RYZroxqsCsH7qOIbVDMORc8ifl4ZwHWigKKKKCPuKtUv31iLT7G5S3VrUzkvAsvMO6Hrz6Y8fCmLhnT72HvDf3cdyCF2bIFh2Y3bs4PvZ5fLFJnFtlcS8RwJZ3C20vsDHvGiWYYEr5XY3Lny5+lbnVNOv7fS9RN1drdObaTutlusBTCSbvhPvEgjHlt9aDFTia/1eRxpJjtrSNintsqd48rLyPcRH3SgPi3XzByKreR61pymfv4tUiX3pIjAtvPtHMmIx5DEDPI59Aa33ZwsY0my7nG32eI8vyiAXz6792fXNMhoEziHjYPocup2D/zYdCyglTuVSrKcjcDkEc+lM+jXLSW0MjnLPFGzHGObKpPLw5mocGBovECx47gXk4ix8ON0WQv5vw4qXuHP9jtv6GH+4tBodJ4hmk1u9smYGGGGB0XaAQXCljuxk9T1rT9nfaf7VM9jee7OskqwyEbVnVGIwD07xRjIHUc+uavaB/vLqX9Xtf3LWj4I4Qi1LTLqKXKOt/dPDMnKSJwUw6nr1AyM8/Q4ICXCajCy44u24YfUy6+0gPh9i45Td2Pcxt+Hl0rc8HcXS962laphL6MZV+kd0gziWM8vewDlfQnAwwVH0z/ciT5Sf/kUDXbWuuiFLiK7tLgsiv3Mtv3WdwDbQ6HrzxzwKYOCuMl1GOQNG0FxA3d3EDHLRtzxg+KnBwfQ1tdA/wBkt/6GL+6tJun4HFVz3XQ2EZmx/wAQOgTPr3ePpQbbtL4newsHeDJuJWWC3UDcxkk5AhfEgbmAx1AHjWXo2tNqWmJc2rrFJNFlWK71jk+FgVPxbXDD6UjazxfaScQD2ueOODT0IQMTh7iTkxAAOdi8vRlq92X8RW6ajfadbSpJbuxu7Yr0G/HexDPTacYHkCaC1e3Gsx6lBp33whJmiklEnsceF2Z5bfHOPOtzxDqt9p8OnrLcJNLNqEEEkiwqgaOTdlQnPB5dRzrzrf8AvNp/9Vuf9de+1r/5V/8AdLT/AF0G04z4za0eK0tIvaL24z3UWcKoHWWVvxUHPyzg8xgmtaOHdbYd42qQI/XuVskaH9HvG9/HrjNWtEweJtQ734xa24hz/wAM7S+307zFSDQJ/CnGUz3L6bqUSw3qL3ilCTBOnTvIiefLxU8+R8iF1MXah7PrV1p15yg7yJYZ8YWNpI0bu5G6AMdxUnoc55c1u9oPLVdFMf8AHe0Sjl17sqveZ9Nv7zWHpOiRXura9bXKB43FgCD/AET4YHwYHmD4UEmUpcE8QTXN1qUUzBlt7nuogFAwuDyJA975mtRw9rcuk3CaVqTl4X92yvG6MOgglPQSDkAfHl6Vd7Nf9u1n+un9zUEgUUUUChc6FMdfivQn4BbJoTJuXk5kZtu3O7oc5xim5lBBB5g8iD0qtFBHNtoeoaK7rp0S3tg7M62zSCKeAtzIjkbk0eeeDk/XJa5eaprGoKbeC0GnI/uvczzLJIoPXuok578dCftB5iQqKBbg4Dgj0ttKTIiaNoy3IuS+SZD5tuO7y5AdKXNK1bVtPhSzk072wxKI4riG4REdVG1d6uMoQAMk9f21I9FAn8DcM3EUtzf35T2q7Kbkj5xxJGNqRhvE46n0HXmSdmOhTWdtPHcp3bPd3EqjcrZV9u1sqT1weXWnCigXuM+DY9ShCkmKeM77e4TlJE45ggjmVyBkeOB0IBCda8F3ScMS6b3ebnMqhAygN+G3gqzEDaV94Zx9vKpSooI7tdZ1ruUt4dMigZUVO+nvI5EG0Bdxjj949M45/Wtlw/wpJplrczqTeahOGlkc4XvJADsRdxAWNSfMcienJQ5UUCdwDwQtrYot3HHJcyFpp2dUdu8kO4gtzzgYHI4yCfGsfjnhNw9pfabCntNrMGKJ3cXeRP7siEnAzjHU9C3nTzRQJup6FPJrlneLGTBHbzI77l91n3YG3OT1HQEV77RNCmuvvf7Om/ub+3nk95V2om/c3vEZxkchk+lN9FAo8Z8HSXEsV/YyLDfQAhGYZjlQ5zFKBz28zg+GT6EYK8Y6qo7ttHZpem5LuLuD+duPNR6Hn60+UUCXwrwjcG7bVNUdHuivdxRR57m3Q8yqk/E5ycn1PM5q7wzoU0Or6rcyJtiuPZO6fcp392jK3IHIwT4gU30UGt4i4ehv7d7a5TdG4+TKfBlP4rDwP7wSKVezDhK406S+juWMu+WN0nPMyrtIycnIcdCD4+YIJfKKAooooP/Z"/>
          <p:cNvSpPr>
            <a:spLocks noChangeAspect="1" noChangeArrowheads="1"/>
          </p:cNvSpPr>
          <p:nvPr/>
        </p:nvSpPr>
        <p:spPr bwMode="auto">
          <a:xfrm>
            <a:off x="520700" y="3032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data:image/jpeg;base64,/9j/4AAQSkZJRgABAQAAAQABAAD/2wCEAAkGBhQQEBQQEBQUFBQWFxUVFxUVFBcVFBgeFyAVFRwYGBQYHSYgFxkkGhkXIC8iJScpLCwtGB8xNTEqNSYrLCkBCQoKDgwOFw8PGiwkHyQvLDUsLy8pLC0sKSwsKiwpLCwsLDQvKS8sLCwqLCwsKSktNSwpKSksKSwsLCwsKSwsLP/AABEIAQ4AugMBIgACEQEDEQH/xAAcAAACAQUBAAAAAAAAAAAAAAAABgcBAwQFCAL/xABPEAACAQMCAwUFAQoLBgQHAAABAgMABBEFEgYhMQcTQVFhFCIycYGRCBUjQlJicoKhsSQzNUNzdKKys8HCNDZTY5LwFpPh8RdFVHW0w9H/xAAaAQEAAgMBAAAAAAAAAAAAAAAAAQIDBAUG/8QAKhEBAAICAQMDAgYDAAAAAAAAAAECAxESBCExE0FRMnEFkaGx0fEiQoH/2gAMAwEAAhEDEQA/AJxooooCiiigKKtXFysa7nIUDxP/AHzNK2s8RvIjR27GLIIEgALjP4wByB9c1qdR1mLp/rnv8e7NiwXy/TDc6/xTa2Cb7udIh4Bj7zfooMs30BqLeIPuj4lytjbtJ/zJjsX5iNcsR8ytLWtdk7zs0vtjyStzLTqWLH1cMSPsNR5r3Dc9k+y4Tbn4WHNGx+S3j8uo8RUYOsw551S3f48JyYL4+9oNeqduWqTk7ZkhB/FhjUf2n3N+2lu642v5f4y8um9DPJj7N2K0lFbeoYNst9WmbrNKfnIx/wA6uQ6/cpzS4nX9GVx+41gUVHGPhO5NFh2nanB8F7OfSR+9H2SbqbtG+6JvosC5jhuF8TgxOf1lyv8AZqKaKnjBt03w528afdYWYvauf+KMx59JV5AerBakS3uVkUPGyurDIZSGUjzDDkRXEFbzhnjW70199pMyDOWQ+9E36UZ5H59fI07jseiow4D7c7e9KwXgW2nOACT+Ac/msfgPo32k1J9NoFFFFSCiiigKKKKAooooCl3jTjm30qDvbhss3KOJcGRz6DwA8SeQ+wUcdcbQ6Tam4l95j7sUQOGkby9FHUnwHrgHlLiTiSfULh7m5fc7dB+Ko8EQeCj/ANepqszvtCY+ZdGPrBuws27KuoZcdAGAIwPlXjFQ72Y8VtFOttNNtgYNtV8bQx5gBj8AJzyyBk+tPet9o9nat3ZZpXHUQgMB82JC59ATXjuq6LNGea97TPff8u7hz45xxPgz1ha1o0d3C0EwyrePip8GU+DD/wBOhNaPSO0uyuGCb2iY8gJgFB/XBKj6kU1Vp2x5MFo5RMSzxamSO07hzdrWkvazyW8nxI2M+BHUMPQgg/WsKpM7ZtJw0F0B8QMTfNfeX9hYfqiozr2vSZ/Xw1v+f3cDNj9O81FFFFbTCKKKKAooooCpQ7M+2eWwK216WmteQDfFLD+j+Wg/J6jw8jF9FB25Y38c8azQurxuAyupypB8Qav1y32WdqD6VKIpiz2jn306mMn+cQfvHiPXFdP2t0kqLLGwdHUMrKcqwPMEHxBFBdooooCiiigKxdU1KO2hkuJmCxxqXZj4AfvPp41lVAv3QfG++RdLhb3U2yT48WPNEPoB7x9SvlVbT8JhHPHnGkmq3jXEmQg92KPPJE8B+kepPifQClyiipiNdkSKKKKkFP3Z1x40EiWlw2YGIVGY84ieQ5/kE8seHXzyg0Vgz4KZ6TS/9MmPJbHblVN/avbBtNZj1SSNh9pT/XUIVLus6mbnhzvW5sUiVj4kpKkZPzO3P1qIq0fwqs0xWpPtaY/Zs9ZMWvFo94gUUUV1WkKKKKAooooCiiigKmLsJ7RjBKNMuW/BSH8AxPwOf5v9Fz08m/S5Q7VVYggjkRzBHWg7iopM7KeNfvpp6u5zPFiKbzJA5PjyYc/nuHhTnQFFFFBreJNbSytJruT4YkZ8eZHwr8y2B9a431HUHuJpJ5TueRmdj5liSanr7o3X+7tYLJTzmcyP+jFjAPoXYH9SufKrHedp9hRRRVkCiiigKKKKCUuDo/btDubJP4xC2F8TkiVPtZWX6VFzLg4PKt5wbr81ndK8CmQt7jRDJ7wH8UY/GzzB8/TIqVNZ7Mba9kFye9gd8NIi7OZPM56hXz1IyCftrkzlr0eW3P6bd4+/u3YpOekcfMdv+IOoqfLDs0sIcfge8PnKzP8A2chf2VuYeH7ZBhLeBflDGP8AKsdvxjHH01mf0/laOht7zDmqiulZ+HLaQYe3gb5xJ+/FLmrdk1lMCYw0DeaMWX6o+f2EVan4vimf8omP1Rbobx4naDaKbuI+zO7s8uq9/EPx4wSQPNo+o+YyPWlGupjy0yRypO2nalqTq0CiiisioooooH/sU4rNlqaRscRXOIXHhuJ/Bt8w/LPgHaupK4eRiCCDgjmCOo9a7H4M1327T7a68ZI1LY6bx7rj6OGoN1RRRQcw9vGq99rEkeeUEccQ8s47w/tfH0qOq3vHd532p3knncTY+QZlH7AK0VVr4TPkUUUVZAooooCrtpatK6xxqWdyFVR1JPICrVSP2MaIJJ5bphnugFT9KTOT9FBH69YOoy+jjtf4ZMVOdoqeeDOBotPjBwHuCPfl64z1VPJf2nx8AGbFVxVcV4/Je2S02tO5d2tYrGoecVXFVrzHIrc1Ib5EH91V4rbVxRivWKrinE284pR4s7Nbe9BdAIZ+u9R7rH89B1+Y5/PpThiq4rLjvfHblSdSpetbxq0OZdd4fmspTDcJtbqD1Vh+UreI/wCzg1rq6Y4h4chvoTDOuR1Vh8aH8pT4H9h8agDirhaXT5zDKMg80kA9118x5HzHgfoT6XpOsjPHG3a37uRnwTj7x4aaiiit9rCujPuddW7zTpbcnJhmOB5LIAw/tCSuc6mX7mu9xc3cP5cUcn/lsV//AGUE/UUUUHE+rSbriZvOSQ/axNYlZ2uQ7LqdPyZZV+xmFYNVr4hM+RRRRVkCiinPsz4MF/OZJhmCLBYdN7H4Uz5ciT6DHjmseTJXHWb28QtSs3mKwwuFuz+51DDoojizzlfIU+e0dXPy5eZFTRwjwlHp0JijZnLNuZmwMnAHJR8I5dMn51vI4goCqAAAAABgADoAB0FesV5rqeryZ+09o+HXxYK4+/u84qoFesUYrT02NufePOM5b24kTcywIzKkYJCkKcbmH4zHGefTOBWn4b1Sa3uYpLckPvUbR0fJA2EeIPTFSnxH2NJcTtNbzd1vJZkZNygnmSpBBAJ8MfXwrZ8IdlkNjIJ5HM8w+EldqJ6quTlvUn5AHnXoI6vp6YeNfjxpy/Qy2vufzOZFGK97ariuDp09vGKMV7xVcVOkbeNtaribhmK/t2gmHqjge8jeDD/MeIrcYquKvXdZ3HlWdTGpcua5oklnO9vOMOp8OjDwZT4qRzrAroPtH4JGoW+6MfwiIExn8sdTGT69R5H5mufXQgkEYI5EHkR9K9L02eM1N+/u5GbF6dteylSn9zo+NVkHnayf34DUWVKv3OcedUlbytX/AGvCK2mF0dRRRQcg9pVh3Gr3qf8APdx8pD3g/YwpaqUvuhtH7rU0uAPdniU5/Oj9w/2e7+2otqtfCZ8iiiirIFbfRuLbqzUpbTNGpO4qApUnkM4YEZwB9laiiq2rFo1aNpiZjvB1te1/UE+J45P04lH9zbW80ntuk7xRdQx92SAzR7wwHmFZiDjriouorXt0mG3+sMsZ8ke7q2CZZFV0IZWAZWByCDzBB8iKuYqLexbikurafKeagyQ58vx0+hO4fNvKpV21wM2CcV5rLqY8kXrEvGKMV721XFYuK+3jFVxXrFVxVuKNvG2q7a94o21PFG3jFVxXvbVdtTxNvGKhjtk4M7qT74Qr7khxMAPhc9H+TeP5w/Oqa9tY2p6YlzDJBKNySKVYeh8R5EHBB8CBWxgyTivFoYstYvXTk6ps+5pscyXs58FhjB/SLsf7q/bUTcR6E9jdSW0nVGwD4Mp5qw9CpBrobsB0judJEpHOeWST12riIf3GP61ehiYmNw5UxrskqiiipQjPt94d9p0z2hRl7ZxJ67G9x/8AS36tc0V27eWizRvFINyOrIynoQwKkfYa464t4dfT72a0kz+DYhT+Up5o31Ug/bUe6WnoooqUCiiigKKKKDZ8NawbS7huR/NupPqvRh9VLD611GvPmOY8D51yTXUPBV332nWkh5kwxgn1UbD+1TXM6+m+Nm50tvMNvto21cxRtrmcW5t421XbXvbVdtTxNvGKMVc20banijbxijbVzbVdtW4o2t7artq5tqu2p4o2jbtd4Fe9SK4tk3ToyxEDqySMFH/S7Z+TMfCpb0TSltbaG2T4Yo0jB89oAyfU4z9as6bBlt3l++tpXX6Xfp92hm1y7CiiitphFRR288Ce12wv4FzNbqe8A6vFzJPqUOW+Rb0qV6oRnkaiRw7RUj9sPZqdNuPaLdf4JM3u46RMeZjP5vUr6cvDnHFIBRRRUgooooCulOyvno9pn8mT/Ekrmuuoezm17vSrNfOIN/1kyf6q0usjdI+7Y6f6pb/bVdtXNtV21zeLb2t7artr3tqu2rcUbeNtG2rm2q7atxRyW9tV21c21XbU8EclvbXpY8nAr3trOtLfHvHr+6suPFynSlr8YXYYtqgCrlFFdSI1GoaczsUUUVKBRRRQYmq6XFdQvbzoHjkG1lPQj/Ig8wRzBANcudpPZnNpE2RmS1c/g5cdPHZJjo4+xuo8QOrqx9Q06O4ieGdFkjcbWRhkEf8Af2VA4koqVe0bsQmsy1xYBp7fmSnxTRD5fziDzHMeI5ZqKqkFFFFB7hhLsEUZZiFA8yeQH2119p1gIYY4V6RokY/UAX/Kub+ybQ/a9WgBGViJnf5R81+19g+tdPBK0+p7zEM+LtuVrbVdtXdlV2VrcGbktbartq6EquyrcEclrZVdlXdtV21aKK8lrZVdlXglXo4MczWSuLas308QW/iayaKK261isahgmdiiiirIFFFFAUUUUBRRRQFIHG/Y1Z6kWlQezXB595Go2sf+ZHyDfMYPmTT/AEUHJ3FXZNf6flniMsQ/nocumPNgBuT6jHqaTa7jpa1/s40++Ja4toy5/nEBjkz5l0wW+uaBA7AOGO6tJL5x707bE/o4yQT+s+f+gVK22q2GkpBFHBENscaqir5BQAOfj0rI7mte1JmdssWiIY+2q7KyBFXoRipjEjmxtlehHWQFqtWjGjksCKvQhq7RVuEI5Soq4qtFFXVFFFFAUUUUBRRRQL/GHGMenRoSjTTStsgt4/4yVuXIeSjIyfDI6kgVohLxA470LpkXiIHMzuPzWkX3d3y5VbgUS8Uyd7zMFipgB8N7AO49feK58jUg0Gn4W1We4gLXdubaZXaN03b1O3B3o3ihzy6+IycUcXcQLYWU92382hKj8pz7qL9XKitxUa8c6rFc6tZ6dLLHHBbn224MkiorFeUMWWIycnJXxDZ8KBt4H4kGoWEF1y3MuJAOW2RfdcY8BuBI9CKxu0XieTTrB7qFUZ1eJQJAxX32CnkpB6HzpZ4N1aK21q7sYZY5ILv+GQd3Irqsh5TR+6TgnBbHgEFZ3bh/I8v9JB/iLQP1LGj8TyTarfWLKgjtkt2RgG3nvV3NuJODz6YApnFIPDH+8Wr/ANHZf4YoPXEHFGoffX726ctmcWy3Ja570fjmMgGM+q8sefOmDhk6hiT75C0B93u/ZTKfyt2/vf1cY9aR9fF5/wCJm+93s3e/e5d3tPed3s73nju+e7dt9MZp54ZF/tf75G03ZGz2XvcY553d745x0oNbxVxw1vOljZQm6vXXf3YbbHEnTvJpPxV9PH0yM695eIIx3pTTZsczAhmRz6JI/u5+fKrfZgokutXuJOc5vpITnqI4sCMfLBI/VHlUg0Gg4P4xj1GNyqtFNE3dz28nKSJ+fI+YODg+OD0IIGk4n4ov11RNO09LQlrb2gm570dHeMgGM+i+HnzqxIoi4pXuuXf2BacDx2OVRz64VVz5VpePeJH0/Xlu47drjZppLorhCq98+XJweQ5Z5eOegNA2cK8YzS3cmnahAsF1HGJh3b74ZYydu9CeYwxAwc+PkRVnjntDXSbuzWYZt5xMJGAy0ZQxbXAHVRuOR1xzHTBx+CdOuLy8Ot3YiTvLdYbeGJ+9Cxlu83PIOTMT5eZ6Va45t1k1vRo5FDIw1BWVgCrAxKCCD1BFA/W9wsiK6MGRgGVlIKkHmCCOoIpbvuKJE1i304KndS28kzMQ3eAoWAAOcY5eVLUUj8NziNy0mkTP7jnLNZOx+Fj1MJPj4fPO/K1KQNxNYspBU2UxBByCCXIII6ig3fFPFElreafbxqhW6leOQsGLAKFI2YIAPPxBpoqP+0P+U9F/rMv91Kc9Z1VLS3luZThIkZ28ztGcD1PQepFAr3vaKkeuRaXy2tGQ7+Ur4eNCfDKKeXiZF8qdagxLWGbRZrt7q3XUpZvvkv4ePejoS0cYG7I/B5AU9C+PCpd4U19b+ygu06SoGIH4rD3XX6OGH0oNtRRRQJ3G/Cs8k0Opacyre24KhX5RzxtzMLnw6kg+ZPTkRiL2oSqNk2laks/TZHB3kZP5swIBX1xT5RQaPh/VLl7V7i+g7h8uywIe9kCAAqDt+KQ4PIeYGBSpwRwIl1HNf6tao9zdTPLsnjy0KD3Ejw3TAH2FfKpHooI3464CjtoY77SbVEurWaOYJBHhpVzteMhfiBBz8gR41m9rFtLd6Mwghld3a3cRCNjKBuViDHjIIHUeGKe6KBY4d41a7m7prC/thtLd5cQ93Hyx7u7J5nP7DWBw7p0qa7qkzRusUkdmEkKkI5VAGCt0bB5HFO2KKBJi06X/AMSvcd2/cnThH3u093v75W2b+m7HPFO1FFAg65oN3YXz6ppiCdZwou7TcELlOQliY8t4Gcjxyeu7lV+1CRhsg0rUmm6BJIO6jB/OmJIVfXFPtFAncEcKzxSzajqDK17c4BVOccEa/DCh8egyfEgdeZNi80mR+I0mMTNB97miZyhMW4ysdhbGMlT08jTxRQIHCWnz6VfPpwjlk0+XdNbSqrOtuTkvBI34q5yQT6dSxxk8VadK+taRMkbtHF7b3jqpKJujULvYclyeQz1p2ooLF7ZJPG0Uqq8bgqysMqQeoIqL9C4En0/XLchnlslinSBm94wggv3LtjpkkqT1HyIqV6KBI4602WXUdIkjjd0juJGkZVLKgKoAWI+EfOvPaRYTX0lppkccncTSiS6lCt3axxe/3ZfGAzkcvHKr5080UC3/APDjTf8A6G1/8lf/AOVp+AtLl0+9vtP7pxaF/abaTYe6USYDwh+gKnGF64Vj40+UUBRRRQJnGPFFyt3b6Zpyx+0TI8rSzZMcUa5G7aPiYkED5Dlz5X+Hn1SG57i+ENxAyFluogImRhj3JIieefAr/wC3vjDgo3kkV1bTta3kG7uplUMCG6pIh+JDz+WT16VrtF4yuoLyPTtXhjSSYN3FzASYJioyVKtzR8ftI5DIyF3jSfVYBPc2ktmLeKJpNkkcjS/g1LMMjlzIOKscEXmrXS213cS2ZtpUEjIkcizYZSQATyBDYz9aYuNf5Mvf6rc/4b1i9m/8kWP9Xi/cKC5x5xJ977Ca4XnJjZCuMlpH91AF/G5nJHkpq7wXxENQsILofE6DePyXX3XGPD3gfpikriziG3n122tbmeKK3sR7VJ3kioHnOO6QbjzKAh/qwo4B12CHV7ywt5opbe4/hkBjdXVXP8dH7vQ8twHgqetBkceavq+nw3F6ktkbeNgUQxSGXazqignIBI3DPOmDhaPU+8338to8JjyqwRyK+47SCS3LGN37KwO2n+Q7z5Q/4sVOFh/FR/oL+4UEfff3VbvUL62spLOOO1eNfw0blj3i7hzU8+h8qa+F4L9e8++MltJnZ3fs6OuPi3bt/X8XGPI0gaXa376xq/3umt4gJbfvO+jZ8+423bt6fjZ+YqQeGLa+QP8AfCWCUkrs7mNkAHPO7PXwoN3ST2g8RXdvPY21i0KvdSSRlpkZlG0Iw+E5HU+dO1Rp2rzypfaQ9vGJZRPMUjZwgY7U5Fz0oM+w4pv7S9gs9WS2ZLkssNxbbwA6jOyRH6E+BHmOvPDdrmrpaW0t1L8ESM58zgZwPUnAHqRSbZ6Bf6hfW93qSQ28NqWeK3icyu0hAAZ36YHUY8unPNYfatrMMlzZaTNLHFFK4uLppHCL3UWSsZJ/LZSB6qKDfdmPF7alYiWYYnjdo5lxtww94Hb4AoV+ufKsvtE16Sx024u4NveRhCu4bl5uiHIyM8mNJtlxLa2/EINrcQywajGEkEUisEni5ISFPu7lO0eZY+VMHbL/ACHefox/4kVBqbzivVdOgS9vks7i0/BmX2cSRzxrIQAwD+6wBYcvl06048W6w1tp1xdw7S0cLyISMqSBkZHiKjWG/vddDaPKkNlHEIDcgyGS4eMbHUxDAXa2FO7wyPPBfu0SMLo16o5AW0gA8gFxQWJ+PEtdLtr665yTQwssUY9+WSRFbZGnM8yfoKz+EJL14TNqPdpJIdywRrjul54V3JO98Yz0xioy7L5A17ANVDC5FtB97w2O47nYvOIdO+wMsTz69MVNdBHr6/qOpXd1DprwW0FpIYGllQyySSL8QC9FUHl59D44DNwnd3rxOuoxRxyxuUDxNmKZRjEiqTuTPkf2dBoNV4Kure6lvtHnSN5jvmtZ1LW8rD8YMPejY+OOpPUCtpwXxkb4zQXELW13bFVmhJ3AbgSro4+JGAz9nUEEgz0UUUCTxJNqFlfC8t0kvLR4xHJaow7yJgciWJD8WRyI69fTGBb291q+oWt1PavZ2lmXkRZsCeaRgAMoPgVcA8+vrn3ZFooNVxXatLYXcUalne3nRVHViyOAB6kkCsDhKGS00i3V4nMsVsuYRjeWVfgHhuJGPrTJRQIPAfASezNcanbQy3lzLJPL3sSSFN55ICwOAAAceBY14464JESQXulW0SXVrMkgSGNIzKh914ztAzkHPPwDY61INFAodp+ny3mjXEVvG7yyLCVjx7/8ZExBGeoAOfkaabNCI0B5EKoI+gq9RQRdbXV5p+qalKmn3FzHcyQsjxsijEakH4uvNv2U6cMcQTXfed/ZzWmzbt71lO/duzt2+WBn9IVvaKApL410iabUNJlijZ0hnlaVhjCAqgBP1Bp0ooKVH/CPCPtU95qOqWqGSeXbDFPGkhihjG1ORyFY+OPyQfGpBooEbjrs6glsZPYbeGG6jxNA8MUcb74zuChlA+LBHPlkg+FHG1vcX+gSKIHFzLFFugwNwcPGXA59BhiPSnmigQOLOFpwlrqVgv8ADrREUx8h38eBvhbz8SPrjngjdcVxyXmj3CxxSCWW3cCFgBIGZfgIzjIPLrimWigSZ+BFvtHtLacNDcQwQGOUcpYJURBkEH8oYIzzx5gEbDgfUrySFodShaO4hOwyjHczgZAkQjoTjmMDrkYzhWaigjm01vUtLeW3ubW51GMyO0FzCQ7lW5hJV5bNvn08uQFbHgTQ7n2m71O+RYZroxqsCsH7qOIbVDMORc8ifl4ZwHWigKKKKCPuKtUv31iLT7G5S3VrUzkvAsvMO6Hrz6Y8fCmLhnT72HvDf3cdyCF2bIFh2Y3bs4PvZ5fLFJnFtlcS8RwJZ3C20vsDHvGiWYYEr5XY3Lny5+lbnVNOv7fS9RN1drdObaTutlusBTCSbvhPvEgjHlt9aDFTia/1eRxpJjtrSNintsqd48rLyPcRH3SgPi3XzByKreR61pymfv4tUiX3pIjAtvPtHMmIx5DEDPI59Aa33ZwsY0my7nG32eI8vyiAXz6792fXNMhoEziHjYPocup2D/zYdCyglTuVSrKcjcDkEc+lM+jXLSW0MjnLPFGzHGObKpPLw5mocGBovECx47gXk4ix8ON0WQv5vw4qXuHP9jtv6GH+4tBodJ4hmk1u9smYGGGGB0XaAQXCljuxk9T1rT9nfaf7VM9jee7OskqwyEbVnVGIwD07xRjIHUc+uavaB/vLqX9Xtf3LWj4I4Qi1LTLqKXKOt/dPDMnKSJwUw6nr1AyM8/Q4ICXCajCy44u24YfUy6+0gPh9i45Td2Pcxt+Hl0rc8HcXS962laphL6MZV+kd0gziWM8vewDlfQnAwwVH0z/ciT5Sf/kUDXbWuuiFLiK7tLgsiv3Mtv3WdwDbQ6HrzxzwKYOCuMl1GOQNG0FxA3d3EDHLRtzxg+KnBwfQ1tdA/wBkt/6GL+6tJun4HFVz3XQ2EZmx/wAQOgTPr3ePpQbbtL4newsHeDJuJWWC3UDcxkk5AhfEgbmAx1AHjWXo2tNqWmJc2rrFJNFlWK71jk+FgVPxbXDD6UjazxfaScQD2ueOODT0IQMTh7iTkxAAOdi8vRlq92X8RW6ajfadbSpJbuxu7Yr0G/HexDPTacYHkCaC1e3Gsx6lBp33whJmiklEnsceF2Z5bfHOPOtzxDqt9p8OnrLcJNLNqEEEkiwqgaOTdlQnPB5dRzrzrf8AvNp/9Vuf9de+1r/5V/8AdLT/AF0G04z4za0eK0tIvaL24z3UWcKoHWWVvxUHPyzg8xgmtaOHdbYd42qQI/XuVskaH9HvG9/HrjNWtEweJtQ734xa24hz/wAM7S+307zFSDQJ/CnGUz3L6bqUSw3qL3ilCTBOnTvIiefLxU8+R8iF1MXah7PrV1p15yg7yJYZ8YWNpI0bu5G6AMdxUnoc55c1u9oPLVdFMf8AHe0Sjl17sqveZ9Nv7zWHpOiRXura9bXKB43FgCD/AET4YHwYHmD4UEmUpcE8QTXN1qUUzBlt7nuogFAwuDyJA975mtRw9rcuk3CaVqTl4X92yvG6MOgglPQSDkAfHl6Vd7Nf9u1n+un9zUEgUUUUChc6FMdfivQn4BbJoTJuXk5kZtu3O7oc5xim5lBBB5g8iD0qtFBHNtoeoaK7rp0S3tg7M62zSCKeAtzIjkbk0eeeDk/XJa5eaprGoKbeC0GnI/uvczzLJIoPXuok578dCftB5iQqKBbg4Dgj0ttKTIiaNoy3IuS+SZD5tuO7y5AdKXNK1bVtPhSzk072wxKI4riG4REdVG1d6uMoQAMk9f21I9FAn8DcM3EUtzf35T2q7Kbkj5xxJGNqRhvE46n0HXmSdmOhTWdtPHcp3bPd3EqjcrZV9u1sqT1weXWnCigXuM+DY9ShCkmKeM77e4TlJE45ggjmVyBkeOB0IBCda8F3ScMS6b3ebnMqhAygN+G3gqzEDaV94Zx9vKpSooI7tdZ1ruUt4dMigZUVO+nvI5EG0Bdxjj949M45/Wtlw/wpJplrczqTeahOGlkc4XvJADsRdxAWNSfMcienJQ5UUCdwDwQtrYot3HHJcyFpp2dUdu8kO4gtzzgYHI4yCfGsfjnhNw9pfabCntNrMGKJ3cXeRP7siEnAzjHU9C3nTzRQJup6FPJrlneLGTBHbzI77l91n3YG3OT1HQEV77RNCmuvvf7Om/ub+3nk95V2om/c3vEZxkchk+lN9FAo8Z8HSXEsV/YyLDfQAhGYZjlQ5zFKBz28zg+GT6EYK8Y6qo7ttHZpem5LuLuD+duPNR6Hn60+UUCXwrwjcG7bVNUdHuivdxRR57m3Q8yqk/E5ycn1PM5q7wzoU0Or6rcyJtiuPZO6fcp392jK3IHIwT4gU30UGt4i4ehv7d7a5TdG4+TKfBlP4rDwP7wSKVezDhK406S+juWMu+WN0nPMyrtIycnIcdCD4+YIJfKKAooooP/Z"/>
          <p:cNvSpPr>
            <a:spLocks noChangeAspect="1" noChangeArrowheads="1"/>
          </p:cNvSpPr>
          <p:nvPr/>
        </p:nvSpPr>
        <p:spPr bwMode="auto">
          <a:xfrm>
            <a:off x="673100" y="4556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6" descr="data:image/jpeg;base64,/9j/4AAQSkZJRgABAQAAAQABAAD/2wCEAAkGBhQQEBQQEBQUFBQWFxUVFxUVFBcVFBgeFyAVFRwYGBQYHSYgFxkkGhkXIC8iJScpLCwtGB8xNTEqNSYrLCkBCQoKDgwOFw8PGiwkHyQvLDUsLy8pLC0sKSwsKiwpLCwsLDQvKS8sLCwqLCwsKSktNSwpKSksKSwsLCwsKSwsLP/AABEIAQ4AugMBIgACEQEDEQH/xAAcAAACAQUBAAAAAAAAAAAAAAAABgcBAwQFCAL/xABPEAACAQMCAwUFAQoLBgQHAAABAgMABBEFEgYhMQcTQVFhFCIycYGRCBUjQlJicoKhsSQzNUNzdKKys8HCNDZTY5LwFpPh8RdFVHW0w9H/xAAaAQEAAgMBAAAAAAAAAAAAAAAAAQIDBAUG/8QAKhEBAAICAQMDAgYDAAAAAAAAAAECAxESBCExE0FRMnEFkaGx0fEiQoH/2gAMAwEAAhEDEQA/AJxooooCiiigKKtXFysa7nIUDxP/AHzNK2s8RvIjR27GLIIEgALjP4wByB9c1qdR1mLp/rnv8e7NiwXy/TDc6/xTa2Cb7udIh4Bj7zfooMs30BqLeIPuj4lytjbtJ/zJjsX5iNcsR8ytLWtdk7zs0vtjyStzLTqWLH1cMSPsNR5r3Dc9k+y4Tbn4WHNGx+S3j8uo8RUYOsw551S3f48JyYL4+9oNeqduWqTk7ZkhB/FhjUf2n3N+2lu642v5f4y8um9DPJj7N2K0lFbeoYNst9WmbrNKfnIx/wA6uQ6/cpzS4nX9GVx+41gUVHGPhO5NFh2nanB8F7OfSR+9H2SbqbtG+6JvosC5jhuF8TgxOf1lyv8AZqKaKnjBt03w528afdYWYvauf+KMx59JV5AerBakS3uVkUPGyurDIZSGUjzDDkRXEFbzhnjW70199pMyDOWQ+9E36UZ5H59fI07jseiow4D7c7e9KwXgW2nOACT+Ac/msfgPo32k1J9NoFFFFSCiiigKKKKAooooCl3jTjm30qDvbhss3KOJcGRz6DwA8SeQ+wUcdcbQ6Tam4l95j7sUQOGkby9FHUnwHrgHlLiTiSfULh7m5fc7dB+Ko8EQeCj/ANepqszvtCY+ZdGPrBuws27KuoZcdAGAIwPlXjFQ72Y8VtFOttNNtgYNtV8bQx5gBj8AJzyyBk+tPet9o9nat3ZZpXHUQgMB82JC59ATXjuq6LNGea97TPff8u7hz45xxPgz1ha1o0d3C0EwyrePip8GU+DD/wBOhNaPSO0uyuGCb2iY8gJgFB/XBKj6kU1Vp2x5MFo5RMSzxamSO07hzdrWkvazyW8nxI2M+BHUMPQgg/WsKpM7ZtJw0F0B8QMTfNfeX9hYfqiozr2vSZ/Xw1v+f3cDNj9O81FFFFbTCKKKKAooooCpQ7M+2eWwK216WmteQDfFLD+j+Wg/J6jw8jF9FB25Y38c8azQurxuAyupypB8Qav1y32WdqD6VKIpiz2jn306mMn+cQfvHiPXFdP2t0kqLLGwdHUMrKcqwPMEHxBFBdooooCiiigKxdU1KO2hkuJmCxxqXZj4AfvPp41lVAv3QfG++RdLhb3U2yT48WPNEPoB7x9SvlVbT8JhHPHnGkmq3jXEmQg92KPPJE8B+kepPifQClyiipiNdkSKKKKkFP3Z1x40EiWlw2YGIVGY84ieQ5/kE8seHXzyg0Vgz4KZ6TS/9MmPJbHblVN/avbBtNZj1SSNh9pT/XUIVLus6mbnhzvW5sUiVj4kpKkZPzO3P1qIq0fwqs0xWpPtaY/Zs9ZMWvFo94gUUUV1WkKKKKAooooCiiigKmLsJ7RjBKNMuW/BSH8AxPwOf5v9Fz08m/S5Q7VVYggjkRzBHWg7iopM7KeNfvpp6u5zPFiKbzJA5PjyYc/nuHhTnQFFFFBreJNbSytJruT4YkZ8eZHwr8y2B9a431HUHuJpJ5TueRmdj5liSanr7o3X+7tYLJTzmcyP+jFjAPoXYH9SufKrHedp9hRRRVkCiiigKKKKCUuDo/btDubJP4xC2F8TkiVPtZWX6VFzLg4PKt5wbr81ndK8CmQt7jRDJ7wH8UY/GzzB8/TIqVNZ7Mba9kFye9gd8NIi7OZPM56hXz1IyCftrkzlr0eW3P6bd4+/u3YpOekcfMdv+IOoqfLDs0sIcfge8PnKzP8A2chf2VuYeH7ZBhLeBflDGP8AKsdvxjHH01mf0/laOht7zDmqiulZ+HLaQYe3gb5xJ+/FLmrdk1lMCYw0DeaMWX6o+f2EVan4vimf8omP1Rbobx4naDaKbuI+zO7s8uq9/EPx4wSQPNo+o+YyPWlGupjy0yRypO2nalqTq0CiiisioooooH/sU4rNlqaRscRXOIXHhuJ/Bt8w/LPgHaupK4eRiCCDgjmCOo9a7H4M1327T7a68ZI1LY6bx7rj6OGoN1RRRQcw9vGq99rEkeeUEccQ8s47w/tfH0qOq3vHd532p3knncTY+QZlH7AK0VVr4TPkUUUVZAooooCrtpatK6xxqWdyFVR1JPICrVSP2MaIJJ5bphnugFT9KTOT9FBH69YOoy+jjtf4ZMVOdoqeeDOBotPjBwHuCPfl64z1VPJf2nx8AGbFVxVcV4/Je2S02tO5d2tYrGoecVXFVrzHIrc1Ib5EH91V4rbVxRivWKrinE284pR4s7Nbe9BdAIZ+u9R7rH89B1+Y5/PpThiq4rLjvfHblSdSpetbxq0OZdd4fmspTDcJtbqD1Vh+UreI/wCzg1rq6Y4h4chvoTDOuR1Vh8aH8pT4H9h8agDirhaXT5zDKMg80kA9118x5HzHgfoT6XpOsjPHG3a37uRnwTj7x4aaiiit9rCujPuddW7zTpbcnJhmOB5LIAw/tCSuc6mX7mu9xc3cP5cUcn/lsV//AGUE/UUUUHE+rSbriZvOSQ/axNYlZ2uQ7LqdPyZZV+xmFYNVr4hM+RRRRVkCiinPsz4MF/OZJhmCLBYdN7H4Uz5ciT6DHjmseTJXHWb28QtSs3mKwwuFuz+51DDoojizzlfIU+e0dXPy5eZFTRwjwlHp0JijZnLNuZmwMnAHJR8I5dMn51vI4goCqAAAAABgADoAB0FesV5rqeryZ+09o+HXxYK4+/u84qoFesUYrT02NufePOM5b24kTcywIzKkYJCkKcbmH4zHGefTOBWn4b1Sa3uYpLckPvUbR0fJA2EeIPTFSnxH2NJcTtNbzd1vJZkZNygnmSpBBAJ8MfXwrZ8IdlkNjIJ5HM8w+EldqJ6quTlvUn5AHnXoI6vp6YeNfjxpy/Qy2vufzOZFGK97ariuDp09vGKMV7xVcVOkbeNtaribhmK/t2gmHqjge8jeDD/MeIrcYquKvXdZ3HlWdTGpcua5oklnO9vOMOp8OjDwZT4qRzrAroPtH4JGoW+6MfwiIExn8sdTGT69R5H5mufXQgkEYI5EHkR9K9L02eM1N+/u5GbF6dteylSn9zo+NVkHnayf34DUWVKv3OcedUlbytX/AGvCK2mF0dRRRQcg9pVh3Gr3qf8APdx8pD3g/YwpaqUvuhtH7rU0uAPdniU5/Oj9w/2e7+2otqtfCZ8iiiirIFbfRuLbqzUpbTNGpO4qApUnkM4YEZwB9laiiq2rFo1aNpiZjvB1te1/UE+J45P04lH9zbW80ntuk7xRdQx92SAzR7wwHmFZiDjriouorXt0mG3+sMsZ8ke7q2CZZFV0IZWAZWByCDzBB8iKuYqLexbikurafKeagyQ58vx0+hO4fNvKpV21wM2CcV5rLqY8kXrEvGKMV721XFYuK+3jFVxXrFVxVuKNvG2q7a94o21PFG3jFVxXvbVdtTxNvGKhjtk4M7qT74Qr7khxMAPhc9H+TeP5w/Oqa9tY2p6YlzDJBKNySKVYeh8R5EHBB8CBWxgyTivFoYstYvXTk6ps+5pscyXs58FhjB/SLsf7q/bUTcR6E9jdSW0nVGwD4Mp5qw9CpBrobsB0judJEpHOeWST12riIf3GP61ehiYmNw5UxrskqiiipQjPt94d9p0z2hRl7ZxJ67G9x/8AS36tc0V27eWizRvFINyOrIynoQwKkfYa464t4dfT72a0kz+DYhT+Up5o31Ug/bUe6WnoooqUCiiigKKKKDZ8NawbS7huR/NupPqvRh9VLD611GvPmOY8D51yTXUPBV332nWkh5kwxgn1UbD+1TXM6+m+Nm50tvMNvto21cxRtrmcW5t421XbXvbVdtTxNvGKMVc20banijbxijbVzbVdtW4o2t7artq5tqu2p4o2jbtd4Fe9SK4tk3ToyxEDqySMFH/S7Z+TMfCpb0TSltbaG2T4Yo0jB89oAyfU4z9as6bBlt3l++tpXX6Xfp92hm1y7CiiitphFRR288Ce12wv4FzNbqe8A6vFzJPqUOW+Rb0qV6oRnkaiRw7RUj9sPZqdNuPaLdf4JM3u46RMeZjP5vUr6cvDnHFIBRRRUgooooCulOyvno9pn8mT/Ekrmuuoezm17vSrNfOIN/1kyf6q0usjdI+7Y6f6pb/bVdtXNtV21zeLb2t7artr3tqu2rcUbeNtG2rm2q7atxRyW9tV21c21XbU8EclvbXpY8nAr3trOtLfHvHr+6suPFynSlr8YXYYtqgCrlFFdSI1GoaczsUUUVKBRRRQYmq6XFdQvbzoHjkG1lPQj/Ig8wRzBANcudpPZnNpE2RmS1c/g5cdPHZJjo4+xuo8QOrqx9Q06O4ieGdFkjcbWRhkEf8Af2VA4koqVe0bsQmsy1xYBp7fmSnxTRD5fziDzHMeI5ZqKqkFFFFB7hhLsEUZZiFA8yeQH2119p1gIYY4V6RokY/UAX/Kub+ybQ/a9WgBGViJnf5R81+19g+tdPBK0+p7zEM+LtuVrbVdtXdlV2VrcGbktbartq6EquyrcEclrZVdlXdtV21aKK8lrZVdlXglXo4MczWSuLas308QW/iayaKK261isahgmdiiiirIFFFFAUUUUBRRRQFIHG/Y1Z6kWlQezXB595Go2sf+ZHyDfMYPmTT/AEUHJ3FXZNf6flniMsQ/nocumPNgBuT6jHqaTa7jpa1/s40++Ja4toy5/nEBjkz5l0wW+uaBA7AOGO6tJL5x707bE/o4yQT+s+f+gVK22q2GkpBFHBENscaqir5BQAOfj0rI7mte1JmdssWiIY+2q7KyBFXoRipjEjmxtlehHWQFqtWjGjksCKvQhq7RVuEI5Soq4qtFFXVFFFFAUUUUBRRRQL/GHGMenRoSjTTStsgt4/4yVuXIeSjIyfDI6kgVohLxA470LpkXiIHMzuPzWkX3d3y5VbgUS8Uyd7zMFipgB8N7AO49feK58jUg0Gn4W1We4gLXdubaZXaN03b1O3B3o3ihzy6+IycUcXcQLYWU92382hKj8pz7qL9XKitxUa8c6rFc6tZ6dLLHHBbn224MkiorFeUMWWIycnJXxDZ8KBt4H4kGoWEF1y3MuJAOW2RfdcY8BuBI9CKxu0XieTTrB7qFUZ1eJQJAxX32CnkpB6HzpZ4N1aK21q7sYZY5ILv+GQd3Irqsh5TR+6TgnBbHgEFZ3bh/I8v9JB/iLQP1LGj8TyTarfWLKgjtkt2RgG3nvV3NuJODz6YApnFIPDH+8Wr/ANHZf4YoPXEHFGoffX726ctmcWy3Ja570fjmMgGM+q8sefOmDhk6hiT75C0B93u/ZTKfyt2/vf1cY9aR9fF5/wCJm+93s3e/e5d3tPed3s73nju+e7dt9MZp54ZF/tf75G03ZGz2XvcY553d745x0oNbxVxw1vOljZQm6vXXf3YbbHEnTvJpPxV9PH0yM695eIIx3pTTZsczAhmRz6JI/u5+fKrfZgokutXuJOc5vpITnqI4sCMfLBI/VHlUg0Gg4P4xj1GNyqtFNE3dz28nKSJ+fI+YODg+OD0IIGk4n4ov11RNO09LQlrb2gm570dHeMgGM+i+HnzqxIoi4pXuuXf2BacDx2OVRz64VVz5VpePeJH0/Xlu47drjZppLorhCq98+XJweQ5Z5eOegNA2cK8YzS3cmnahAsF1HGJh3b74ZYydu9CeYwxAwc+PkRVnjntDXSbuzWYZt5xMJGAy0ZQxbXAHVRuOR1xzHTBx+CdOuLy8Ot3YiTvLdYbeGJ+9Cxlu83PIOTMT5eZ6Va45t1k1vRo5FDIw1BWVgCrAxKCCD1BFA/W9wsiK6MGRgGVlIKkHmCCOoIpbvuKJE1i304KndS28kzMQ3eAoWAAOcY5eVLUUj8NziNy0mkTP7jnLNZOx+Fj1MJPj4fPO/K1KQNxNYspBU2UxBByCCXIII6ig3fFPFElreafbxqhW6leOQsGLAKFI2YIAPPxBpoqP+0P+U9F/rMv91Kc9Z1VLS3luZThIkZ28ztGcD1PQepFAr3vaKkeuRaXy2tGQ7+Ur4eNCfDKKeXiZF8qdagxLWGbRZrt7q3XUpZvvkv4ePejoS0cYG7I/B5AU9C+PCpd4U19b+ygu06SoGIH4rD3XX6OGH0oNtRRRQJ3G/Cs8k0Opacyre24KhX5RzxtzMLnw6kg+ZPTkRiL2oSqNk2laks/TZHB3kZP5swIBX1xT5RQaPh/VLl7V7i+g7h8uywIe9kCAAqDt+KQ4PIeYGBSpwRwIl1HNf6tao9zdTPLsnjy0KD3Ejw3TAH2FfKpHooI3464CjtoY77SbVEurWaOYJBHhpVzteMhfiBBz8gR41m9rFtLd6Mwghld3a3cRCNjKBuViDHjIIHUeGKe6KBY4d41a7m7prC/thtLd5cQ93Hyx7u7J5nP7DWBw7p0qa7qkzRusUkdmEkKkI5VAGCt0bB5HFO2KKBJi06X/AMSvcd2/cnThH3u093v75W2b+m7HPFO1FFAg65oN3YXz6ppiCdZwou7TcELlOQliY8t4Gcjxyeu7lV+1CRhsg0rUmm6BJIO6jB/OmJIVfXFPtFAncEcKzxSzajqDK17c4BVOccEa/DCh8egyfEgdeZNi80mR+I0mMTNB97miZyhMW4ysdhbGMlT08jTxRQIHCWnz6VfPpwjlk0+XdNbSqrOtuTkvBI34q5yQT6dSxxk8VadK+taRMkbtHF7b3jqpKJujULvYclyeQz1p2ooLF7ZJPG0Uqq8bgqysMqQeoIqL9C4En0/XLchnlslinSBm94wggv3LtjpkkqT1HyIqV6KBI4602WXUdIkjjd0juJGkZVLKgKoAWI+EfOvPaRYTX0lppkccncTSiS6lCt3axxe/3ZfGAzkcvHKr5080UC3/APDjTf8A6G1/8lf/AOVp+AtLl0+9vtP7pxaF/abaTYe6USYDwh+gKnGF64Vj40+UUBRRRQJnGPFFyt3b6Zpyx+0TI8rSzZMcUa5G7aPiYkED5Dlz5X+Hn1SG57i+ENxAyFluogImRhj3JIieefAr/wC3vjDgo3kkV1bTta3kG7uplUMCG6pIh+JDz+WT16VrtF4yuoLyPTtXhjSSYN3FzASYJioyVKtzR8ftI5DIyF3jSfVYBPc2ktmLeKJpNkkcjS/g1LMMjlzIOKscEXmrXS213cS2ZtpUEjIkcizYZSQATyBDYz9aYuNf5Mvf6rc/4b1i9m/8kWP9Xi/cKC5x5xJ977Ca4XnJjZCuMlpH91AF/G5nJHkpq7wXxENQsILofE6DePyXX3XGPD3gfpikriziG3n122tbmeKK3sR7VJ3kioHnOO6QbjzKAh/qwo4B12CHV7ywt5opbe4/hkBjdXVXP8dH7vQ8twHgqetBkceavq+nw3F6ktkbeNgUQxSGXazqignIBI3DPOmDhaPU+8338to8JjyqwRyK+47SCS3LGN37KwO2n+Q7z5Q/4sVOFh/FR/oL+4UEfff3VbvUL62spLOOO1eNfw0blj3i7hzU8+h8qa+F4L9e8++MltJnZ3fs6OuPi3bt/X8XGPI0gaXa376xq/3umt4gJbfvO+jZ8+423bt6fjZ+YqQeGLa+QP8AfCWCUkrs7mNkAHPO7PXwoN3ST2g8RXdvPY21i0KvdSSRlpkZlG0Iw+E5HU+dO1Rp2rzypfaQ9vGJZRPMUjZwgY7U5Fz0oM+w4pv7S9gs9WS2ZLkssNxbbwA6jOyRH6E+BHmOvPDdrmrpaW0t1L8ESM58zgZwPUnAHqRSbZ6Bf6hfW93qSQ28NqWeK3icyu0hAAZ36YHUY8unPNYfatrMMlzZaTNLHFFK4uLppHCL3UWSsZJ/LZSB6qKDfdmPF7alYiWYYnjdo5lxtww94Hb4AoV+ufKsvtE16Sx024u4NveRhCu4bl5uiHIyM8mNJtlxLa2/EINrcQywajGEkEUisEni5ISFPu7lO0eZY+VMHbL/ACHefox/4kVBqbzivVdOgS9vks7i0/BmX2cSRzxrIQAwD+6wBYcvl06048W6w1tp1xdw7S0cLyISMqSBkZHiKjWG/vddDaPKkNlHEIDcgyGS4eMbHUxDAXa2FO7wyPPBfu0SMLo16o5AW0gA8gFxQWJ+PEtdLtr665yTQwssUY9+WSRFbZGnM8yfoKz+EJL14TNqPdpJIdywRrjul54V3JO98Yz0xioy7L5A17ANVDC5FtB97w2O47nYvOIdO+wMsTz69MVNdBHr6/qOpXd1DprwW0FpIYGllQyySSL8QC9FUHl59D44DNwnd3rxOuoxRxyxuUDxNmKZRjEiqTuTPkf2dBoNV4Kure6lvtHnSN5jvmtZ1LW8rD8YMPejY+OOpPUCtpwXxkb4zQXELW13bFVmhJ3AbgSro4+JGAz9nUEEgz0UUUCTxJNqFlfC8t0kvLR4xHJaow7yJgciWJD8WRyI69fTGBb291q+oWt1PavZ2lmXkRZsCeaRgAMoPgVcA8+vrn3ZFooNVxXatLYXcUalne3nRVHViyOAB6kkCsDhKGS00i3V4nMsVsuYRjeWVfgHhuJGPrTJRQIPAfASezNcanbQy3lzLJPL3sSSFN55ICwOAAAceBY14464JESQXulW0SXVrMkgSGNIzKh914ztAzkHPPwDY61INFAodp+ny3mjXEVvG7yyLCVjx7/8ZExBGeoAOfkaabNCI0B5EKoI+gq9RQRdbXV5p+qalKmn3FzHcyQsjxsijEakH4uvNv2U6cMcQTXfed/ZzWmzbt71lO/duzt2+WBn9IVvaKApL410iabUNJlijZ0hnlaVhjCAqgBP1Bp0ooKVH/CPCPtU95qOqWqGSeXbDFPGkhihjG1ORyFY+OPyQfGpBooEbjrs6glsZPYbeGG6jxNA8MUcb74zuChlA+LBHPlkg+FHG1vcX+gSKIHFzLFFugwNwcPGXA59BhiPSnmigQOLOFpwlrqVgv8ADrREUx8h38eBvhbz8SPrjngjdcVxyXmj3CxxSCWW3cCFgBIGZfgIzjIPLrimWigSZ+BFvtHtLacNDcQwQGOUcpYJURBkEH8oYIzzx5gEbDgfUrySFodShaO4hOwyjHczgZAkQjoTjmMDrkYzhWaigjm01vUtLeW3ubW51GMyO0FzCQ7lW5hJV5bNvn08uQFbHgTQ7n2m71O+RYZroxqsCsH7qOIbVDMORc8ifl4ZwHWigKKKKCPuKtUv31iLT7G5S3VrUzkvAsvMO6Hrz6Y8fCmLhnT72HvDf3cdyCF2bIFh2Y3bs4PvZ5fLFJnFtlcS8RwJZ3C20vsDHvGiWYYEr5XY3Lny5+lbnVNOv7fS9RN1drdObaTutlusBTCSbvhPvEgjHlt9aDFTia/1eRxpJjtrSNintsqd48rLyPcRH3SgPi3XzByKreR61pymfv4tUiX3pIjAtvPtHMmIx5DEDPI59Aa33ZwsY0my7nG32eI8vyiAXz6792fXNMhoEziHjYPocup2D/zYdCyglTuVSrKcjcDkEc+lM+jXLSW0MjnLPFGzHGObKpPLw5mocGBovECx47gXk4ix8ON0WQv5vw4qXuHP9jtv6GH+4tBodJ4hmk1u9smYGGGGB0XaAQXCljuxk9T1rT9nfaf7VM9jee7OskqwyEbVnVGIwD07xRjIHUc+uavaB/vLqX9Xtf3LWj4I4Qi1LTLqKXKOt/dPDMnKSJwUw6nr1AyM8/Q4ICXCajCy44u24YfUy6+0gPh9i45Td2Pcxt+Hl0rc8HcXS962laphL6MZV+kd0gziWM8vewDlfQnAwwVH0z/ciT5Sf/kUDXbWuuiFLiK7tLgsiv3Mtv3WdwDbQ6HrzxzwKYOCuMl1GOQNG0FxA3d3EDHLRtzxg+KnBwfQ1tdA/wBkt/6GL+6tJun4HFVz3XQ2EZmx/wAQOgTPr3ePpQbbtL4newsHeDJuJWWC3UDcxkk5AhfEgbmAx1AHjWXo2tNqWmJc2rrFJNFlWK71jk+FgVPxbXDD6UjazxfaScQD2ueOODT0IQMTh7iTkxAAOdi8vRlq92X8RW6ajfadbSpJbuxu7Yr0G/HexDPTacYHkCaC1e3Gsx6lBp33whJmiklEnsceF2Z5bfHOPOtzxDqt9p8OnrLcJNLNqEEEkiwqgaOTdlQnPB5dRzrzrf8AvNp/9Vuf9de+1r/5V/8AdLT/AF0G04z4za0eK0tIvaL24z3UWcKoHWWVvxUHPyzg8xgmtaOHdbYd42qQI/XuVskaH9HvG9/HrjNWtEweJtQ734xa24hz/wAM7S+307zFSDQJ/CnGUz3L6bqUSw3qL3ilCTBOnTvIiefLxU8+R8iF1MXah7PrV1p15yg7yJYZ8YWNpI0bu5G6AMdxUnoc55c1u9oPLVdFMf8AHe0Sjl17sqveZ9Nv7zWHpOiRXura9bXKB43FgCD/AET4YHwYHmD4UEmUpcE8QTXN1qUUzBlt7nuogFAwuDyJA975mtRw9rcuk3CaVqTl4X92yvG6MOgglPQSDkAfHl6Vd7Nf9u1n+un9zUEgUUUUChc6FMdfivQn4BbJoTJuXk5kZtu3O7oc5xim5lBBB5g8iD0qtFBHNtoeoaK7rp0S3tg7M62zSCKeAtzIjkbk0eeeDk/XJa5eaprGoKbeC0GnI/uvczzLJIoPXuok578dCftB5iQqKBbg4Dgj0ttKTIiaNoy3IuS+SZD5tuO7y5AdKXNK1bVtPhSzk072wxKI4riG4REdVG1d6uMoQAMk9f21I9FAn8DcM3EUtzf35T2q7Kbkj5xxJGNqRhvE46n0HXmSdmOhTWdtPHcp3bPd3EqjcrZV9u1sqT1weXWnCigXuM+DY9ShCkmKeM77e4TlJE45ggjmVyBkeOB0IBCda8F3ScMS6b3ebnMqhAygN+G3gqzEDaV94Zx9vKpSooI7tdZ1ruUt4dMigZUVO+nvI5EG0Bdxjj949M45/Wtlw/wpJplrczqTeahOGlkc4XvJADsRdxAWNSfMcienJQ5UUCdwDwQtrYot3HHJcyFpp2dUdu8kO4gtzzgYHI4yCfGsfjnhNw9pfabCntNrMGKJ3cXeRP7siEnAzjHU9C3nTzRQJup6FPJrlneLGTBHbzI77l91n3YG3OT1HQEV77RNCmuvvf7Om/ub+3nk95V2om/c3vEZxkchk+lN9FAo8Z8HSXEsV/YyLDfQAhGYZjlQ5zFKBz28zg+GT6EYK8Y6qo7ttHZpem5LuLuD+duPNR6Hn60+UUCXwrwjcG7bVNUdHuivdxRR57m3Q8yqk/E5ycn1PM5q7wzoU0Or6rcyJtiuPZO6fcp392jK3IHIwT4gU30UGt4i4ehv7d7a5TdG4+TKfBlP4rDwP7wSKVezDhK406S+juWMu+WN0nPMyrtIycnIcdCD4+YIJfKKAooooP/Z"/>
          <p:cNvSpPr>
            <a:spLocks noChangeAspect="1" noChangeArrowheads="1"/>
          </p:cNvSpPr>
          <p:nvPr/>
        </p:nvSpPr>
        <p:spPr bwMode="auto">
          <a:xfrm>
            <a:off x="825500" y="6080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hQQEBQQEBQUFBQWFxUVFxUVFBcVFBgeFyAVFRwYGBQYHSYgFxkkGhkXIC8iJScpLCwtGB8xNTEqNSYrLCkBCQoKDgwOFw8PGiwkHyQvLDUsLy8pLC0sKSwsKiwpLCwsLDQvKS8sLCwqLCwsKSktNSwpKSksKSwsLCwsKSwsLP/AABEIAQ4AugMBIgACEQEDEQH/xAAcAAACAQUBAAAAAAAAAAAAAAAABgcBAwQFCAL/xABPEAACAQMCAwUFAQoLBgQHAAABAgMABBEFEgYhMQcTQVFhFCIycYGRCBUjQlJicoKhsSQzNUNzdKKys8HCNDZTY5LwFpPh8RdFVHW0w9H/xAAaAQEAAgMBAAAAAAAAAAAAAAAAAQIDBAUG/8QAKhEBAAICAQMDAgYDAAAAAAAAAAECAxESBCExE0FRMnEFkaGx0fEiQoH/2gAMAwEAAhEDEQA/AJxooooCiiigKKtXFysa7nIUDxP/AHzNK2s8RvIjR27GLIIEgALjP4wByB9c1qdR1mLp/rnv8e7NiwXy/TDc6/xTa2Cb7udIh4Bj7zfooMs30BqLeIPuj4lytjbtJ/zJjsX5iNcsR8ytLWtdk7zs0vtjyStzLTqWLH1cMSPsNR5r3Dc9k+y4Tbn4WHNGx+S3j8uo8RUYOsw551S3f48JyYL4+9oNeqduWqTk7ZkhB/FhjUf2n3N+2lu642v5f4y8um9DPJj7N2K0lFbeoYNst9WmbrNKfnIx/wA6uQ6/cpzS4nX9GVx+41gUVHGPhO5NFh2nanB8F7OfSR+9H2SbqbtG+6JvosC5jhuF8TgxOf1lyv8AZqKaKnjBt03w528afdYWYvauf+KMx59JV5AerBakS3uVkUPGyurDIZSGUjzDDkRXEFbzhnjW70199pMyDOWQ+9E36UZ5H59fI07jseiow4D7c7e9KwXgW2nOACT+Ac/msfgPo32k1J9NoFFFFSCiiigKKKKAooooCl3jTjm30qDvbhss3KOJcGRz6DwA8SeQ+wUcdcbQ6Tam4l95j7sUQOGkby9FHUnwHrgHlLiTiSfULh7m5fc7dB+Ko8EQeCj/ANepqszvtCY+ZdGPrBuws27KuoZcdAGAIwPlXjFQ72Y8VtFOttNNtgYNtV8bQx5gBj8AJzyyBk+tPet9o9nat3ZZpXHUQgMB82JC59ATXjuq6LNGea97TPff8u7hz45xxPgz1ha1o0d3C0EwyrePip8GU+DD/wBOhNaPSO0uyuGCb2iY8gJgFB/XBKj6kU1Vp2x5MFo5RMSzxamSO07hzdrWkvazyW8nxI2M+BHUMPQgg/WsKpM7ZtJw0F0B8QMTfNfeX9hYfqiozr2vSZ/Xw1v+f3cDNj9O81FFFFbTCKKKKAooooCpQ7M+2eWwK216WmteQDfFLD+j+Wg/J6jw8jF9FB25Y38c8azQurxuAyupypB8Qav1y32WdqD6VKIpiz2jn306mMn+cQfvHiPXFdP2t0kqLLGwdHUMrKcqwPMEHxBFBdooooCiiigKxdU1KO2hkuJmCxxqXZj4AfvPp41lVAv3QfG++RdLhb3U2yT48WPNEPoB7x9SvlVbT8JhHPHnGkmq3jXEmQg92KPPJE8B+kepPifQClyiipiNdkSKKKKkFP3Z1x40EiWlw2YGIVGY84ieQ5/kE8seHXzyg0Vgz4KZ6TS/9MmPJbHblVN/avbBtNZj1SSNh9pT/XUIVLus6mbnhzvW5sUiVj4kpKkZPzO3P1qIq0fwqs0xWpPtaY/Zs9ZMWvFo94gUUUV1WkKKKKAooooCiiigKmLsJ7RjBKNMuW/BSH8AxPwOf5v9Fz08m/S5Q7VVYggjkRzBHWg7iopM7KeNfvpp6u5zPFiKbzJA5PjyYc/nuHhTnQFFFFBreJNbSytJruT4YkZ8eZHwr8y2B9a431HUHuJpJ5TueRmdj5liSanr7o3X+7tYLJTzmcyP+jFjAPoXYH9SufKrHedp9hRRRVkCiiigKKKKCUuDo/btDubJP4xC2F8TkiVPtZWX6VFzLg4PKt5wbr81ndK8CmQt7jRDJ7wH8UY/GzzB8/TIqVNZ7Mba9kFye9gd8NIi7OZPM56hXz1IyCftrkzlr0eW3P6bd4+/u3YpOekcfMdv+IOoqfLDs0sIcfge8PnKzP8A2chf2VuYeH7ZBhLeBflDGP8AKsdvxjHH01mf0/laOht7zDmqiulZ+HLaQYe3gb5xJ+/FLmrdk1lMCYw0DeaMWX6o+f2EVan4vimf8omP1Rbobx4naDaKbuI+zO7s8uq9/EPx4wSQPNo+o+YyPWlGupjy0yRypO2nalqTq0CiiisioooooH/sU4rNlqaRscRXOIXHhuJ/Bt8w/LPgHaupK4eRiCCDgjmCOo9a7H4M1327T7a68ZI1LY6bx7rj6OGoN1RRRQcw9vGq99rEkeeUEccQ8s47w/tfH0qOq3vHd532p3knncTY+QZlH7AK0VVr4TPkUUUVZAooooCrtpatK6xxqWdyFVR1JPICrVSP2MaIJJ5bphnugFT9KTOT9FBH69YOoy+jjtf4ZMVOdoqeeDOBotPjBwHuCPfl64z1VPJf2nx8AGbFVxVcV4/Je2S02tO5d2tYrGoecVXFVrzHIrc1Ib5EH91V4rbVxRivWKrinE284pR4s7Nbe9BdAIZ+u9R7rH89B1+Y5/PpThiq4rLjvfHblSdSpetbxq0OZdd4fmspTDcJtbqD1Vh+UreI/wCzg1rq6Y4h4chvoTDOuR1Vh8aH8pT4H9h8agDirhaXT5zDKMg80kA9118x5HzHgfoT6XpOsjPHG3a37uRnwTj7x4aaiiit9rCujPuddW7zTpbcnJhmOB5LIAw/tCSuc6mX7mu9xc3cP5cUcn/lsV//AGUE/UUUUHE+rSbriZvOSQ/axNYlZ2uQ7LqdPyZZV+xmFYNVr4hM+RRRRVkCiinPsz4MF/OZJhmCLBYdN7H4Uz5ciT6DHjmseTJXHWb28QtSs3mKwwuFuz+51DDoojizzlfIU+e0dXPy5eZFTRwjwlHp0JijZnLNuZmwMnAHJR8I5dMn51vI4goCqAAAAABgADoAB0FesV5rqeryZ+09o+HXxYK4+/u84qoFesUYrT02NufePOM5b24kTcywIzKkYJCkKcbmH4zHGefTOBWn4b1Sa3uYpLckPvUbR0fJA2EeIPTFSnxH2NJcTtNbzd1vJZkZNygnmSpBBAJ8MfXwrZ8IdlkNjIJ5HM8w+EldqJ6quTlvUn5AHnXoI6vp6YeNfjxpy/Qy2vufzOZFGK97ariuDp09vGKMV7xVcVOkbeNtaribhmK/t2gmHqjge8jeDD/MeIrcYquKvXdZ3HlWdTGpcua5oklnO9vOMOp8OjDwZT4qRzrAroPtH4JGoW+6MfwiIExn8sdTGT69R5H5mufXQgkEYI5EHkR9K9L02eM1N+/u5GbF6dteylSn9zo+NVkHnayf34DUWVKv3OcedUlbytX/AGvCK2mF0dRRRQcg9pVh3Gr3qf8APdx8pD3g/YwpaqUvuhtH7rU0uAPdniU5/Oj9w/2e7+2otqtfCZ8iiiirIFbfRuLbqzUpbTNGpO4qApUnkM4YEZwB9laiiq2rFo1aNpiZjvB1te1/UE+J45P04lH9zbW80ntuk7xRdQx92SAzR7wwHmFZiDjriouorXt0mG3+sMsZ8ke7q2CZZFV0IZWAZWByCDzBB8iKuYqLexbikurafKeagyQ58vx0+hO4fNvKpV21wM2CcV5rLqY8kXrEvGKMV721XFYuK+3jFVxXrFVxVuKNvG2q7a94o21PFG3jFVxXvbVdtTxNvGKhjtk4M7qT74Qr7khxMAPhc9H+TeP5w/Oqa9tY2p6YlzDJBKNySKVYeh8R5EHBB8CBWxgyTivFoYstYvXTk6ps+5pscyXs58FhjB/SLsf7q/bUTcR6E9jdSW0nVGwD4Mp5qw9CpBrobsB0judJEpHOeWST12riIf3GP61ehiYmNw5UxrskqiiipQjPt94d9p0z2hRl7ZxJ67G9x/8AS36tc0V27eWizRvFINyOrIynoQwKkfYa464t4dfT72a0kz+DYhT+Up5o31Ug/bUe6WnoooqUCiiigKKKKDZ8NawbS7huR/NupPqvRh9VLD611GvPmOY8D51yTXUPBV332nWkh5kwxgn1UbD+1TXM6+m+Nm50tvMNvto21cxRtrmcW5t421XbXvbVdtTxNvGKMVc20banijbxijbVzbVdtW4o2t7artq5tqu2p4o2jbtd4Fe9SK4tk3ToyxEDqySMFH/S7Z+TMfCpb0TSltbaG2T4Yo0jB89oAyfU4z9as6bBlt3l++tpXX6Xfp92hm1y7CiiitphFRR288Ce12wv4FzNbqe8A6vFzJPqUOW+Rb0qV6oRnkaiRw7RUj9sPZqdNuPaLdf4JM3u46RMeZjP5vUr6cvDnHFIBRRRUgooooCulOyvno9pn8mT/Ekrmuuoezm17vSrNfOIN/1kyf6q0usjdI+7Y6f6pb/bVdtXNtV21zeLb2t7artr3tqu2rcUbeNtG2rm2q7atxRyW9tV21c21XbU8EclvbXpY8nAr3trOtLfHvHr+6suPFynSlr8YXYYtqgCrlFFdSI1GoaczsUUUVKBRRRQYmq6XFdQvbzoHjkG1lPQj/Ig8wRzBANcudpPZnNpE2RmS1c/g5cdPHZJjo4+xuo8QOrqx9Q06O4ieGdFkjcbWRhkEf8Af2VA4koqVe0bsQmsy1xYBp7fmSnxTRD5fziDzHMeI5ZqKqkFFFFB7hhLsEUZZiFA8yeQH2119p1gIYY4V6RokY/UAX/Kub+ybQ/a9WgBGViJnf5R81+19g+tdPBK0+p7zEM+LtuVrbVdtXdlV2VrcGbktbartq6EquyrcEclrZVdlXdtV21aKK8lrZVdlXglXo4MczWSuLas308QW/iayaKK261isahgmdiiiirIFFFFAUUUUBRRRQFIHG/Y1Z6kWlQezXB595Go2sf+ZHyDfMYPmTT/AEUHJ3FXZNf6flniMsQ/nocumPNgBuT6jHqaTa7jpa1/s40++Ja4toy5/nEBjkz5l0wW+uaBA7AOGO6tJL5x707bE/o4yQT+s+f+gVK22q2GkpBFHBENscaqir5BQAOfj0rI7mte1JmdssWiIY+2q7KyBFXoRipjEjmxtlehHWQFqtWjGjksCKvQhq7RVuEI5Soq4qtFFXVFFFFAUUUUBRRRQL/GHGMenRoSjTTStsgt4/4yVuXIeSjIyfDI6kgVohLxA470LpkXiIHMzuPzWkX3d3y5VbgUS8Uyd7zMFipgB8N7AO49feK58jUg0Gn4W1We4gLXdubaZXaN03b1O3B3o3ihzy6+IycUcXcQLYWU92382hKj8pz7qL9XKitxUa8c6rFc6tZ6dLLHHBbn224MkiorFeUMWWIycnJXxDZ8KBt4H4kGoWEF1y3MuJAOW2RfdcY8BuBI9CKxu0XieTTrB7qFUZ1eJQJAxX32CnkpB6HzpZ4N1aK21q7sYZY5ILv+GQd3Irqsh5TR+6TgnBbHgEFZ3bh/I8v9JB/iLQP1LGj8TyTarfWLKgjtkt2RgG3nvV3NuJODz6YApnFIPDH+8Wr/ANHZf4YoPXEHFGoffX726ctmcWy3Ja570fjmMgGM+q8sefOmDhk6hiT75C0B93u/ZTKfyt2/vf1cY9aR9fF5/wCJm+93s3e/e5d3tPed3s73nju+e7dt9MZp54ZF/tf75G03ZGz2XvcY553d745x0oNbxVxw1vOljZQm6vXXf3YbbHEnTvJpPxV9PH0yM695eIIx3pTTZsczAhmRz6JI/u5+fKrfZgokutXuJOc5vpITnqI4sCMfLBI/VHlUg0Gg4P4xj1GNyqtFNE3dz28nKSJ+fI+YODg+OD0IIGk4n4ov11RNO09LQlrb2gm570dHeMgGM+i+HnzqxIoi4pXuuXf2BacDx2OVRz64VVz5VpePeJH0/Xlu47drjZppLorhCq98+XJweQ5Z5eOegNA2cK8YzS3cmnahAsF1HGJh3b74ZYydu9CeYwxAwc+PkRVnjntDXSbuzWYZt5xMJGAy0ZQxbXAHVRuOR1xzHTBx+CdOuLy8Ot3YiTvLdYbeGJ+9Cxlu83PIOTMT5eZ6Va45t1k1vRo5FDIw1BWVgCrAxKCCD1BFA/W9wsiK6MGRgGVlIKkHmCCOoIpbvuKJE1i304KndS28kzMQ3eAoWAAOcY5eVLUUj8NziNy0mkTP7jnLNZOx+Fj1MJPj4fPO/K1KQNxNYspBU2UxBByCCXIII6ig3fFPFElreafbxqhW6leOQsGLAKFI2YIAPPxBpoqP+0P+U9F/rMv91Kc9Z1VLS3luZThIkZ28ztGcD1PQepFAr3vaKkeuRaXy2tGQ7+Ur4eNCfDKKeXiZF8qdagxLWGbRZrt7q3XUpZvvkv4ePejoS0cYG7I/B5AU9C+PCpd4U19b+ygu06SoGIH4rD3XX6OGH0oNtRRRQJ3G/Cs8k0Opacyre24KhX5RzxtzMLnw6kg+ZPTkRiL2oSqNk2laks/TZHB3kZP5swIBX1xT5RQaPh/VLl7V7i+g7h8uywIe9kCAAqDt+KQ4PIeYGBSpwRwIl1HNf6tao9zdTPLsnjy0KD3Ejw3TAH2FfKpHooI3464CjtoY77SbVEurWaOYJBHhpVzteMhfiBBz8gR41m9rFtLd6Mwghld3a3cRCNjKBuViDHjIIHUeGKe6KBY4d41a7m7prC/thtLd5cQ93Hyx7u7J5nP7DWBw7p0qa7qkzRusUkdmEkKkI5VAGCt0bB5HFO2KKBJi06X/AMSvcd2/cnThH3u093v75W2b+m7HPFO1FFAg65oN3YXz6ppiCdZwou7TcELlOQliY8t4Gcjxyeu7lV+1CRhsg0rUmm6BJIO6jB/OmJIVfXFPtFAncEcKzxSzajqDK17c4BVOccEa/DCh8egyfEgdeZNi80mR+I0mMTNB97miZyhMW4ysdhbGMlT08jTxRQIHCWnz6VfPpwjlk0+XdNbSqrOtuTkvBI34q5yQT6dSxxk8VadK+taRMkbtHF7b3jqpKJujULvYclyeQz1p2ooLF7ZJPG0Uqq8bgqysMqQeoIqL9C4En0/XLchnlslinSBm94wggv3LtjpkkqT1HyIqV6KBI4602WXUdIkjjd0juJGkZVLKgKoAWI+EfOvPaRYTX0lppkccncTSiS6lCt3axxe/3ZfGAzkcvHKr5080UC3/APDjTf8A6G1/8lf/AOVp+AtLl0+9vtP7pxaF/abaTYe6USYDwh+gKnGF64Vj40+UUBRRRQJnGPFFyt3b6Zpyx+0TI8rSzZMcUa5G7aPiYkED5Dlz5X+Hn1SG57i+ENxAyFluogImRhj3JIieefAr/wC3vjDgo3kkV1bTta3kG7uplUMCG6pIh+JDz+WT16VrtF4yuoLyPTtXhjSSYN3FzASYJioyVKtzR8ftI5DIyF3jSfVYBPc2ktmLeKJpNkkcjS/g1LMMjlzIOKscEXmrXS213cS2ZtpUEjIkcizYZSQATyBDYz9aYuNf5Mvf6rc/4b1i9m/8kWP9Xi/cKC5x5xJ977Ca4XnJjZCuMlpH91AF/G5nJHkpq7wXxENQsILofE6DePyXX3XGPD3gfpikriziG3n122tbmeKK3sR7VJ3kioHnOO6QbjzKAh/qwo4B12CHV7ywt5opbe4/hkBjdXVXP8dH7vQ8twHgqetBkceavq+nw3F6ktkbeNgUQxSGXazqignIBI3DPOmDhaPU+8338to8JjyqwRyK+47SCS3LGN37KwO2n+Q7z5Q/4sVOFh/FR/oL+4UEfff3VbvUL62spLOOO1eNfw0blj3i7hzU8+h8qa+F4L9e8++MltJnZ3fs6OuPi3bt/X8XGPI0gaXa376xq/3umt4gJbfvO+jZ8+423bt6fjZ+YqQeGLa+QP8AfCWCUkrs7mNkAHPO7PXwoN3ST2g8RXdvPY21i0KvdSSRlpkZlG0Iw+E5HU+dO1Rp2rzypfaQ9vGJZRPMUjZwgY7U5Fz0oM+w4pv7S9gs9WS2ZLkssNxbbwA6jOyRH6E+BHmOvPDdrmrpaW0t1L8ESM58zgZwPUnAHqRSbZ6Bf6hfW93qSQ28NqWeK3icyu0hAAZ36YHUY8unPNYfatrMMlzZaTNLHFFK4uLppHCL3UWSsZJ/LZSB6qKDfdmPF7alYiWYYnjdo5lxtww94Hb4AoV+ufKsvtE16Sx024u4NveRhCu4bl5uiHIyM8mNJtlxLa2/EINrcQywajGEkEUisEni5ISFPu7lO0eZY+VMHbL/ACHefox/4kVBqbzivVdOgS9vks7i0/BmX2cSRzxrIQAwD+6wBYcvl06048W6w1tp1xdw7S0cLyISMqSBkZHiKjWG/vddDaPKkNlHEIDcgyGS4eMbHUxDAXa2FO7wyPPBfu0SMLo16o5AW0gA8gFxQWJ+PEtdLtr665yTQwssUY9+WSRFbZGnM8yfoKz+EJL14TNqPdpJIdywRrjul54V3JO98Yz0xioy7L5A17ANVDC5FtB97w2O47nYvOIdO+wMsTz69MVNdBHr6/qOpXd1DprwW0FpIYGllQyySSL8QC9FUHl59D44DNwnd3rxOuoxRxyxuUDxNmKZRjEiqTuTPkf2dBoNV4Kure6lvtHnSN5jvmtZ1LW8rD8YMPejY+OOpPUCtpwXxkb4zQXELW13bFVmhJ3AbgSro4+JGAz9nUEEgz0UUUCTxJNqFlfC8t0kvLR4xHJaow7yJgciWJD8WRyI69fTGBb291q+oWt1PavZ2lmXkRZsCeaRgAMoPgVcA8+vrn3ZFooNVxXatLYXcUalne3nRVHViyOAB6kkCsDhKGS00i3V4nMsVsuYRjeWVfgHhuJGPrTJRQIPAfASezNcanbQy3lzLJPL3sSSFN55ICwOAAAceBY14464JESQXulW0SXVrMkgSGNIzKh914ztAzkHPPwDY61INFAodp+ny3mjXEVvG7yyLCVjx7/8ZExBGeoAOfkaabNCI0B5EKoI+gq9RQRdbXV5p+qalKmn3FzHcyQsjxsijEakH4uvNv2U6cMcQTXfed/ZzWmzbt71lO/duzt2+WBn9IVvaKApL410iabUNJlijZ0hnlaVhjCAqgBP1Bp0ooKVH/CPCPtU95qOqWqGSeXbDFPGkhihjG1ORyFY+OPyQfGpBooEbjrs6glsZPYbeGG6jxNA8MUcb74zuChlA+LBHPlkg+FHG1vcX+gSKIHFzLFFugwNwcPGXA59BhiPSnmigQOLOFpwlrqVgv8ADrREUx8h38eBvhbz8SPrjngjdcVxyXmj3CxxSCWW3cCFgBIGZfgIzjIPLrimWigSZ+BFvtHtLacNDcQwQGOUcpYJURBkEH8oYIzzx5gEbDgfUrySFodShaO4hOwyjHczgZAkQjoTjmMDrkYzhWaigjm01vUtLeW3ubW51GMyO0FzCQ7lW5hJV5bNvn08uQFbHgTQ7n2m71O+RYZroxqsCsH7qOIbVDMORc8ifl4ZwHWigKKKKCPuKtUv31iLT7G5S3VrUzkvAsvMO6Hrz6Y8fCmLhnT72HvDf3cdyCF2bIFh2Y3bs4PvZ5fLFJnFtlcS8RwJZ3C20vsDHvGiWYYEr5XY3Lny5+lbnVNOv7fS9RN1drdObaTutlusBTCSbvhPvEgjHlt9aDFTia/1eRxpJjtrSNintsqd48rLyPcRH3SgPi3XzByKreR61pymfv4tUiX3pIjAtvPtHMmIx5DEDPI59Aa33ZwsY0my7nG32eI8vyiAXz6792fXNMhoEziHjYPocup2D/zYdCyglTuVSrKcjcDkEc+lM+jXLSW0MjnLPFGzHGObKpPLw5mocGBovECx47gXk4ix8ON0WQv5vw4qXuHP9jtv6GH+4tBodJ4hmk1u9smYGGGGB0XaAQXCljuxk9T1rT9nfaf7VM9jee7OskqwyEbVnVGIwD07xRjIHUc+uavaB/vLqX9Xtf3LWj4I4Qi1LTLqKXKOt/dPDMnKSJwUw6nr1AyM8/Q4ICXCajCy44u24YfUy6+0gPh9i45Td2Pcxt+Hl0rc8HcXS962laphL6MZV+kd0gziWM8vewDlfQnAwwVH0z/ciT5Sf/kUDXbWuuiFLiK7tLgsiv3Mtv3WdwDbQ6HrzxzwKYOCuMl1GOQNG0FxA3d3EDHLRtzxg+KnBwfQ1tdA/wBkt/6GL+6tJun4HFVz3XQ2EZmx/wAQOgTPr3ePpQbbtL4newsHeDJuJWWC3UDcxkk5AhfEgbmAx1AHjWXo2tNqWmJc2rrFJNFlWK71jk+FgVPxbXDD6UjazxfaScQD2ueOODT0IQMTh7iTkxAAOdi8vRlq92X8RW6ajfadbSpJbuxu7Yr0G/HexDPTacYHkCaC1e3Gsx6lBp33whJmiklEnsceF2Z5bfHOPOtzxDqt9p8OnrLcJNLNqEEEkiwqgaOTdlQnPB5dRzrzrf8AvNp/9Vuf9de+1r/5V/8AdLT/AF0G04z4za0eK0tIvaL24z3UWcKoHWWVvxUHPyzg8xgmtaOHdbYd42qQI/XuVskaH9HvG9/HrjNWtEweJtQ734xa24hz/wAM7S+307zFSDQJ/CnGUz3L6bqUSw3qL3ilCTBOnTvIiefLxU8+R8iF1MXah7PrV1p15yg7yJYZ8YWNpI0bu5G6AMdxUnoc55c1u9oPLVdFMf8AHe0Sjl17sqveZ9Nv7zWHpOiRXura9bXKB43FgCD/AET4YHwYHmD4UEmUpcE8QTXN1qUUzBlt7nuogFAwuDyJA975mtRw9rcuk3CaVqTl4X92yvG6MOgglPQSDkAfHl6Vd7Nf9u1n+un9zUEgUUUUChc6FMdfivQn4BbJoTJuXk5kZtu3O7oc5xim5lBBB5g8iD0qtFBHNtoeoaK7rp0S3tg7M62zSCKeAtzIjkbk0eeeDk/XJa5eaprGoKbeC0GnI/uvczzLJIoPXuok578dCftB5iQqKBbg4Dgj0ttKTIiaNoy3IuS+SZD5tuO7y5AdKXNK1bVtPhSzk072wxKI4riG4REdVG1d6uMoQAMk9f21I9FAn8DcM3EUtzf35T2q7Kbkj5xxJGNqRhvE46n0HXmSdmOhTWdtPHcp3bPd3EqjcrZV9u1sqT1weXWnCigXuM+DY9ShCkmKeM77e4TlJE45ggjmVyBkeOB0IBCda8F3ScMS6b3ebnMqhAygN+G3gqzEDaV94Zx9vKpSooI7tdZ1ruUt4dMigZUVO+nvI5EG0Bdxjj949M45/Wtlw/wpJplrczqTeahOGlkc4XvJADsRdxAWNSfMcienJQ5UUCdwDwQtrYot3HHJcyFpp2dUdu8kO4gtzzgYHI4yCfGsfjnhNw9pfabCntNrMGKJ3cXeRP7siEnAzjHU9C3nTzRQJup6FPJrlneLGTBHbzI77l91n3YG3OT1HQEV77RNCmuvvf7Om/ub+3nk95V2om/c3vEZxkchk+lN9FAo8Z8HSXEsV/YyLDfQAhGYZjlQ5zFKBz28zg+GT6EYK8Y6qo7ttHZpem5LuLuD+duPNR6Hn60+UUCXwrwjcG7bVNUdHuivdxRR57m3Q8yqk/E5ycn1PM5q7wzoU0Or6rcyJtiuPZO6fcp392jK3IHIwT4gU30UGt4i4ehv7d7a5TdG4+TKfBlP4rDwP7wSKVezDhK406S+juWMu+WN0nPMyrtIycnIcdCD4+YIJfKKAooooP/Z"/>
          <p:cNvSpPr>
            <a:spLocks noChangeAspect="1" noChangeArrowheads="1"/>
          </p:cNvSpPr>
          <p:nvPr/>
        </p:nvSpPr>
        <p:spPr bwMode="auto">
          <a:xfrm>
            <a:off x="977900" y="7604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QQEBQQEBQUFBQWFxUVFxUVFBcVFBgeFyAVFRwYGBQYHSYgFxkkGhkXIC8iJScpLCwtGB8xNTEqNSYrLCkBCQoKDgwOFw8PGiwkHyQvLDUsLy8pLC0sKSwsKiwpLCwsLDQvKS8sLCwqLCwsKSktNSwpKSksKSwsLCwsKSwsLP/AABEIAQ4AugMBIgACEQEDEQH/xAAcAAACAQUBAAAAAAAAAAAAAAAABgcBAwQFCAL/xABPEAACAQMCAwUFAQoLBgQHAAABAgMABBEFEgYhMQcTQVFhFCIycYGRCBUjQlJicoKhsSQzNUNzdKKys8HCNDZTY5LwFpPh8RdFVHW0w9H/xAAaAQEAAgMBAAAAAAAAAAAAAAAAAQIDBAUG/8QAKhEBAAICAQMDAgYDAAAAAAAAAAECAxESBCExE0FRMnEFkaGx0fEiQoH/2gAMAwEAAhEDEQA/AJxooooCiiigKKtXFysa7nIUDxP/AHzNK2s8RvIjR27GLIIEgALjP4wByB9c1qdR1mLp/rnv8e7NiwXy/TDc6/xTa2Cb7udIh4Bj7zfooMs30BqLeIPuj4lytjbtJ/zJjsX5iNcsR8ytLWtdk7zs0vtjyStzLTqWLH1cMSPsNR5r3Dc9k+y4Tbn4WHNGx+S3j8uo8RUYOsw551S3f48JyYL4+9oNeqduWqTk7ZkhB/FhjUf2n3N+2lu642v5f4y8um9DPJj7N2K0lFbeoYNst9WmbrNKfnIx/wA6uQ6/cpzS4nX9GVx+41gUVHGPhO5NFh2nanB8F7OfSR+9H2SbqbtG+6JvosC5jhuF8TgxOf1lyv8AZqKaKnjBt03w528afdYWYvauf+KMx59JV5AerBakS3uVkUPGyurDIZSGUjzDDkRXEFbzhnjW70199pMyDOWQ+9E36UZ5H59fI07jseiow4D7c7e9KwXgW2nOACT+Ac/msfgPo32k1J9NoFFFFSCiiigKKKKAooooCl3jTjm30qDvbhss3KOJcGRz6DwA8SeQ+wUcdcbQ6Tam4l95j7sUQOGkby9FHUnwHrgHlLiTiSfULh7m5fc7dB+Ko8EQeCj/ANepqszvtCY+ZdGPrBuws27KuoZcdAGAIwPlXjFQ72Y8VtFOttNNtgYNtV8bQx5gBj8AJzyyBk+tPet9o9nat3ZZpXHUQgMB82JC59ATXjuq6LNGea97TPff8u7hz45xxPgz1ha1o0d3C0EwyrePip8GU+DD/wBOhNaPSO0uyuGCb2iY8gJgFB/XBKj6kU1Vp2x5MFo5RMSzxamSO07hzdrWkvazyW8nxI2M+BHUMPQgg/WsKpM7ZtJw0F0B8QMTfNfeX9hYfqiozr2vSZ/Xw1v+f3cDNj9O81FFFFbTCKKKKAooooCpQ7M+2eWwK216WmteQDfFLD+j+Wg/J6jw8jF9FB25Y38c8azQurxuAyupypB8Qav1y32WdqD6VKIpiz2jn306mMn+cQfvHiPXFdP2t0kqLLGwdHUMrKcqwPMEHxBFBdooooCiiigKxdU1KO2hkuJmCxxqXZj4AfvPp41lVAv3QfG++RdLhb3U2yT48WPNEPoB7x9SvlVbT8JhHPHnGkmq3jXEmQg92KPPJE8B+kepPifQClyiipiNdkSKKKKkFP3Z1x40EiWlw2YGIVGY84ieQ5/kE8seHXzyg0Vgz4KZ6TS/9MmPJbHblVN/avbBtNZj1SSNh9pT/XUIVLus6mbnhzvW5sUiVj4kpKkZPzO3P1qIq0fwqs0xWpPtaY/Zs9ZMWvFo94gUUUV1WkKKKKAooooCiiigKmLsJ7RjBKNMuW/BSH8AxPwOf5v9Fz08m/S5Q7VVYggjkRzBHWg7iopM7KeNfvpp6u5zPFiKbzJA5PjyYc/nuHhTnQFFFFBreJNbSytJruT4YkZ8eZHwr8y2B9a431HUHuJpJ5TueRmdj5liSanr7o3X+7tYLJTzmcyP+jFjAPoXYH9SufKrHedp9hRRRVkCiiigKKKKCUuDo/btDubJP4xC2F8TkiVPtZWX6VFzLg4PKt5wbr81ndK8CmQt7jRDJ7wH8UY/GzzB8/TIqVNZ7Mba9kFye9gd8NIi7OZPM56hXz1IyCftrkzlr0eW3P6bd4+/u3YpOekcfMdv+IOoqfLDs0sIcfge8PnKzP8A2chf2VuYeH7ZBhLeBflDGP8AKsdvxjHH01mf0/laOht7zDmqiulZ+HLaQYe3gb5xJ+/FLmrdk1lMCYw0DeaMWX6o+f2EVan4vimf8omP1Rbobx4naDaKbuI+zO7s8uq9/EPx4wSQPNo+o+YyPWlGupjy0yRypO2nalqTq0CiiisioooooH/sU4rNlqaRscRXOIXHhuJ/Bt8w/LPgHaupK4eRiCCDgjmCOo9a7H4M1327T7a68ZI1LY6bx7rj6OGoN1RRRQcw9vGq99rEkeeUEccQ8s47w/tfH0qOq3vHd532p3knncTY+QZlH7AK0VVr4TPkUUUVZAooooCrtpatK6xxqWdyFVR1JPICrVSP2MaIJJ5bphnugFT9KTOT9FBH69YOoy+jjtf4ZMVOdoqeeDOBotPjBwHuCPfl64z1VPJf2nx8AGbFVxVcV4/Je2S02tO5d2tYrGoecVXFVrzHIrc1Ib5EH91V4rbVxRivWKrinE284pR4s7Nbe9BdAIZ+u9R7rH89B1+Y5/PpThiq4rLjvfHblSdSpetbxq0OZdd4fmspTDcJtbqD1Vh+UreI/wCzg1rq6Y4h4chvoTDOuR1Vh8aH8pT4H9h8agDirhaXT5zDKMg80kA9118x5HzHgfoT6XpOsjPHG3a37uRnwTj7x4aaiiit9rCujPuddW7zTpbcnJhmOB5LIAw/tCSuc6mX7mu9xc3cP5cUcn/lsV//AGUE/UUUUHE+rSbriZvOSQ/axNYlZ2uQ7LqdPyZZV+xmFYNVr4hM+RRRRVkCiinPsz4MF/OZJhmCLBYdN7H4Uz5ciT6DHjmseTJXHWb28QtSs3mKwwuFuz+51DDoojizzlfIU+e0dXPy5eZFTRwjwlHp0JijZnLNuZmwMnAHJR8I5dMn51vI4goCqAAAAABgADoAB0FesV5rqeryZ+09o+HXxYK4+/u84qoFesUYrT02NufePOM5b24kTcywIzKkYJCkKcbmH4zHGefTOBWn4b1Sa3uYpLckPvUbR0fJA2EeIPTFSnxH2NJcTtNbzd1vJZkZNygnmSpBBAJ8MfXwrZ8IdlkNjIJ5HM8w+EldqJ6quTlvUn5AHnXoI6vp6YeNfjxpy/Qy2vufzOZFGK97ariuDp09vGKMV7xVcVOkbeNtaribhmK/t2gmHqjge8jeDD/MeIrcYquKvXdZ3HlWdTGpcua5oklnO9vOMOp8OjDwZT4qRzrAroPtH4JGoW+6MfwiIExn8sdTGT69R5H5mufXQgkEYI5EHkR9K9L02eM1N+/u5GbF6dteylSn9zo+NVkHnayf34DUWVKv3OcedUlbytX/AGvCK2mF0dRRRQcg9pVh3Gr3qf8APdx8pD3g/YwpaqUvuhtH7rU0uAPdniU5/Oj9w/2e7+2otqtfCZ8iiiirIFbfRuLbqzUpbTNGpO4qApUnkM4YEZwB9laiiq2rFo1aNpiZjvB1te1/UE+J45P04lH9zbW80ntuk7xRdQx92SAzR7wwHmFZiDjriouorXt0mG3+sMsZ8ke7q2CZZFV0IZWAZWByCDzBB8iKuYqLexbikurafKeagyQ58vx0+hO4fNvKpV21wM2CcV5rLqY8kXrEvGKMV721XFYuK+3jFVxXrFVxVuKNvG2q7a94o21PFG3jFVxXvbVdtTxNvGKhjtk4M7qT74Qr7khxMAPhc9H+TeP5w/Oqa9tY2p6YlzDJBKNySKVYeh8R5EHBB8CBWxgyTivFoYstYvXTk6ps+5pscyXs58FhjB/SLsf7q/bUTcR6E9jdSW0nVGwD4Mp5qw9CpBrobsB0judJEpHOeWST12riIf3GP61ehiYmNw5UxrskqiiipQjPt94d9p0z2hRl7ZxJ67G9x/8AS36tc0V27eWizRvFINyOrIynoQwKkfYa464t4dfT72a0kz+DYhT+Up5o31Ug/bUe6WnoooqUCiiigKKKKDZ8NawbS7huR/NupPqvRh9VLD611GvPmOY8D51yTXUPBV332nWkh5kwxgn1UbD+1TXM6+m+Nm50tvMNvto21cxRtrmcW5t421XbXvbVdtTxNvGKMVc20banijbxijbVzbVdtW4o2t7artq5tqu2p4o2jbtd4Fe9SK4tk3ToyxEDqySMFH/S7Z+TMfCpb0TSltbaG2T4Yo0jB89oAyfU4z9as6bBlt3l++tpXX6Xfp92hm1y7CiiitphFRR288Ce12wv4FzNbqe8A6vFzJPqUOW+Rb0qV6oRnkaiRw7RUj9sPZqdNuPaLdf4JM3u46RMeZjP5vUr6cvDnHFIBRRRUgooooCulOyvno9pn8mT/Ekrmuuoezm17vSrNfOIN/1kyf6q0usjdI+7Y6f6pb/bVdtXNtV21zeLb2t7artr3tqu2rcUbeNtG2rm2q7atxRyW9tV21c21XbU8EclvbXpY8nAr3trOtLfHvHr+6suPFynSlr8YXYYtqgCrlFFdSI1GoaczsUUUVKBRRRQYmq6XFdQvbzoHjkG1lPQj/Ig8wRzBANcudpPZnNpE2RmS1c/g5cdPHZJjo4+xuo8QOrqx9Q06O4ieGdFkjcbWRhkEf8Af2VA4koqVe0bsQmsy1xYBp7fmSnxTRD5fziDzHMeI5ZqKqkFFFFB7hhLsEUZZiFA8yeQH2119p1gIYY4V6RokY/UAX/Kub+ybQ/a9WgBGViJnf5R81+19g+tdPBK0+p7zEM+LtuVrbVdtXdlV2VrcGbktbartq6EquyrcEclrZVdlXdtV21aKK8lrZVdlXglXo4MczWSuLas308QW/iayaKK261isahgmdiiiirIFFFFAUUUUBRRRQFIHG/Y1Z6kWlQezXB595Go2sf+ZHyDfMYPmTT/AEUHJ3FXZNf6flniMsQ/nocumPNgBuT6jHqaTa7jpa1/s40++Ja4toy5/nEBjkz5l0wW+uaBA7AOGO6tJL5x707bE/o4yQT+s+f+gVK22q2GkpBFHBENscaqir5BQAOfj0rI7mte1JmdssWiIY+2q7KyBFXoRipjEjmxtlehHWQFqtWjGjksCKvQhq7RVuEI5Soq4qtFFXVFFFFAUUUUBRRRQL/GHGMenRoSjTTStsgt4/4yVuXIeSjIyfDI6kgVohLxA470LpkXiIHMzuPzWkX3d3y5VbgUS8Uyd7zMFipgB8N7AO49feK58jUg0Gn4W1We4gLXdubaZXaN03b1O3B3o3ihzy6+IycUcXcQLYWU92382hKj8pz7qL9XKitxUa8c6rFc6tZ6dLLHHBbn224MkiorFeUMWWIycnJXxDZ8KBt4H4kGoWEF1y3MuJAOW2RfdcY8BuBI9CKxu0XieTTrB7qFUZ1eJQJAxX32CnkpB6HzpZ4N1aK21q7sYZY5ILv+GQd3Irqsh5TR+6TgnBbHgEFZ3bh/I8v9JB/iLQP1LGj8TyTarfWLKgjtkt2RgG3nvV3NuJODz6YApnFIPDH+8Wr/ANHZf4YoPXEHFGoffX726ctmcWy3Ja570fjmMgGM+q8sefOmDhk6hiT75C0B93u/ZTKfyt2/vf1cY9aR9fF5/wCJm+93s3e/e5d3tPed3s73nju+e7dt9MZp54ZF/tf75G03ZGz2XvcY553d745x0oNbxVxw1vOljZQm6vXXf3YbbHEnTvJpPxV9PH0yM695eIIx3pTTZsczAhmRz6JI/u5+fKrfZgokutXuJOc5vpITnqI4sCMfLBI/VHlUg0Gg4P4xj1GNyqtFNE3dz28nKSJ+fI+YODg+OD0IIGk4n4ov11RNO09LQlrb2gm570dHeMgGM+i+HnzqxIoi4pXuuXf2BacDx2OVRz64VVz5VpePeJH0/Xlu47drjZppLorhCq98+XJweQ5Z5eOegNA2cK8YzS3cmnahAsF1HGJh3b74ZYydu9CeYwxAwc+PkRVnjntDXSbuzWYZt5xMJGAy0ZQxbXAHVRuOR1xzHTBx+CdOuLy8Ot3YiTvLdYbeGJ+9Cxlu83PIOTMT5eZ6Va45t1k1vRo5FDIw1BWVgCrAxKCCD1BFA/W9wsiK6MGRgGVlIKkHmCCOoIpbvuKJE1i304KndS28kzMQ3eAoWAAOcY5eVLUUj8NziNy0mkTP7jnLNZOx+Fj1MJPj4fPO/K1KQNxNYspBU2UxBByCCXIII6ig3fFPFElreafbxqhW6leOQsGLAKFI2YIAPPxBpoqP+0P+U9F/rMv91Kc9Z1VLS3luZThIkZ28ztGcD1PQepFAr3vaKkeuRaXy2tGQ7+Ur4eNCfDKKeXiZF8qdagxLWGbRZrt7q3XUpZvvkv4ePejoS0cYG7I/B5AU9C+PCpd4U19b+ygu06SoGIH4rD3XX6OGH0oNtRRRQJ3G/Cs8k0Opacyre24KhX5RzxtzMLnw6kg+ZPTkRiL2oSqNk2laks/TZHB3kZP5swIBX1xT5RQaPh/VLl7V7i+g7h8uywIe9kCAAqDt+KQ4PIeYGBSpwRwIl1HNf6tao9zdTPLsnjy0KD3Ejw3TAH2FfKpHooI3464CjtoY77SbVEurWaOYJBHhpVzteMhfiBBz8gR41m9rFtLd6Mwghld3a3cRCNjKBuViDHjIIHUeGKe6KBY4d41a7m7prC/thtLd5cQ93Hyx7u7J5nP7DWBw7p0qa7qkzRusUkdmEkKkI5VAGCt0bB5HFO2KKBJi06X/AMSvcd2/cnThH3u093v75W2b+m7HPFO1FFAg65oN3YXz6ppiCdZwou7TcELlOQliY8t4Gcjxyeu7lV+1CRhsg0rUmm6BJIO6jB/OmJIVfXFPtFAncEcKzxSzajqDK17c4BVOccEa/DCh8egyfEgdeZNi80mR+I0mMTNB97miZyhMW4ysdhbGMlT08jTxRQIHCWnz6VfPpwjlk0+XdNbSqrOtuTkvBI34q5yQT6dSxxk8VadK+taRMkbtHF7b3jqpKJujULvYclyeQz1p2ooLF7ZJPG0Uqq8bgqysMqQeoIqL9C4En0/XLchnlslinSBm94wggv3LtjpkkqT1HyIqV6KBI4602WXUdIkjjd0juJGkZVLKgKoAWI+EfOvPaRYTX0lppkccncTSiS6lCt3axxe/3ZfGAzkcvHKr5080UC3/APDjTf8A6G1/8lf/AOVp+AtLl0+9vtP7pxaF/abaTYe6USYDwh+gKnGF64Vj40+UUBRRRQJnGPFFyt3b6Zpyx+0TI8rSzZMcUa5G7aPiYkED5Dlz5X+Hn1SG57i+ENxAyFluogImRhj3JIieefAr/wC3vjDgo3kkV1bTta3kG7uplUMCG6pIh+JDz+WT16VrtF4yuoLyPTtXhjSSYN3FzASYJioyVKtzR8ftI5DIyF3jSfVYBPc2ktmLeKJpNkkcjS/g1LMMjlzIOKscEXmrXS213cS2ZtpUEjIkcizYZSQATyBDYz9aYuNf5Mvf6rc/4b1i9m/8kWP9Xi/cKC5x5xJ977Ca4XnJjZCuMlpH91AF/G5nJHkpq7wXxENQsILofE6DePyXX3XGPD3gfpikriziG3n122tbmeKK3sR7VJ3kioHnOO6QbjzKAh/qwo4B12CHV7ywt5opbe4/hkBjdXVXP8dH7vQ8twHgqetBkceavq+nw3F6ktkbeNgUQxSGXazqignIBI3DPOmDhaPU+8338to8JjyqwRyK+47SCS3LGN37KwO2n+Q7z5Q/4sVOFh/FR/oL+4UEfff3VbvUL62spLOOO1eNfw0blj3i7hzU8+h8qa+F4L9e8++MltJnZ3fs6OuPi3bt/X8XGPI0gaXa376xq/3umt4gJbfvO+jZ8+423bt6fjZ+YqQeGLa+QP8AfCWCUkrs7mNkAHPO7PXwoN3ST2g8RXdvPY21i0KvdSSRlpkZlG0Iw+E5HU+dO1Rp2rzypfaQ9vGJZRPMUjZwgY7U5Fz0oM+w4pv7S9gs9WS2ZLkssNxbbwA6jOyRH6E+BHmOvPDdrmrpaW0t1L8ESM58zgZwPUnAHqRSbZ6Bf6hfW93qSQ28NqWeK3icyu0hAAZ36YHUY8unPNYfatrMMlzZaTNLHFFK4uLppHCL3UWSsZJ/LZSB6qKDfdmPF7alYiWYYnjdo5lxtww94Hb4AoV+ufKsvtE16Sx024u4NveRhCu4bl5uiHIyM8mNJtlxLa2/EINrcQywajGEkEUisEni5ISFPu7lO0eZY+VMHbL/ACHefox/4kVBqbzivVdOgS9vks7i0/BmX2cSRzxrIQAwD+6wBYcvl06048W6w1tp1xdw7S0cLyISMqSBkZHiKjWG/vddDaPKkNlHEIDcgyGS4eMbHUxDAXa2FO7wyPPBfu0SMLo16o5AW0gA8gFxQWJ+PEtdLtr665yTQwssUY9+WSRFbZGnM8yfoKz+EJL14TNqPdpJIdywRrjul54V3JO98Yz0xioy7L5A17ANVDC5FtB97w2O47nYvOIdO+wMsTz69MVNdBHr6/qOpXd1DprwW0FpIYGllQyySSL8QC9FUHl59D44DNwnd3rxOuoxRxyxuUDxNmKZRjEiqTuTPkf2dBoNV4Kure6lvtHnSN5jvmtZ1LW8rD8YMPejY+OOpPUCtpwXxkb4zQXELW13bFVmhJ3AbgSro4+JGAz9nUEEgz0UUUCTxJNqFlfC8t0kvLR4xHJaow7yJgciWJD8WRyI69fTGBb291q+oWt1PavZ2lmXkRZsCeaRgAMoPgVcA8+vrn3ZFooNVxXatLYXcUalne3nRVHViyOAB6kkCsDhKGS00i3V4nMsVsuYRjeWVfgHhuJGPrTJRQIPAfASezNcanbQy3lzLJPL3sSSFN55ICwOAAAceBY14464JESQXulW0SXVrMkgSGNIzKh914ztAzkHPPwDY61INFAodp+ny3mjXEVvG7yyLCVjx7/8ZExBGeoAOfkaabNCI0B5EKoI+gq9RQRdbXV5p+qalKmn3FzHcyQsjxsijEakH4uvNv2U6cMcQTXfed/ZzWmzbt71lO/duzt2+WBn9IVvaKApL410iabUNJlijZ0hnlaVhjCAqgBP1Bp0ooKVH/CPCPtU95qOqWqGSeXbDFPGkhihjG1ORyFY+OPyQfGpBooEbjrs6glsZPYbeGG6jxNA8MUcb74zuChlA+LBHPlkg+FHG1vcX+gSKIHFzLFFugwNwcPGXA59BhiPSnmigQOLOFpwlrqVgv8ADrREUx8h38eBvhbz8SPrjngjdcVxyXmj3CxxSCWW3cCFgBIGZfgIzjIPLrimWigSZ+BFvtHtLacNDcQwQGOUcpYJURBkEH8oYIzzx5gEbDgfUrySFodShaO4hOwyjHczgZAkQjoTjmMDrkYzhWaigjm01vUtLeW3ubW51GMyO0FzCQ7lW5hJV5bNvn08uQFbHgTQ7n2m71O+RYZroxqsCsH7qOIbVDMORc8ifl4ZwHWigKKKKCPuKtUv31iLT7G5S3VrUzkvAsvMO6Hrz6Y8fCmLhnT72HvDf3cdyCF2bIFh2Y3bs4PvZ5fLFJnFtlcS8RwJZ3C20vsDHvGiWYYEr5XY3Lny5+lbnVNOv7fS9RN1drdObaTutlusBTCSbvhPvEgjHlt9aDFTia/1eRxpJjtrSNintsqd48rLyPcRH3SgPi3XzByKreR61pymfv4tUiX3pIjAtvPtHMmIx5DEDPI59Aa33ZwsY0my7nG32eI8vyiAXz6792fXNMhoEziHjYPocup2D/zYdCyglTuVSrKcjcDkEc+lM+jXLSW0MjnLPFGzHGObKpPLw5mocGBovECx47gXk4ix8ON0WQv5vw4qXuHP9jtv6GH+4tBodJ4hmk1u9smYGGGGB0XaAQXCljuxk9T1rT9nfaf7VM9jee7OskqwyEbVnVGIwD07xRjIHUc+uavaB/vLqX9Xtf3LWj4I4Qi1LTLqKXKOt/dPDMnKSJwUw6nr1AyM8/Q4ICXCajCy44u24YfUy6+0gPh9i45Td2Pcxt+Hl0rc8HcXS962laphL6MZV+kd0gziWM8vewDlfQnAwwVH0z/ciT5Sf/kUDXbWuuiFLiK7tLgsiv3Mtv3WdwDbQ6HrzxzwKYOCuMl1GOQNG0FxA3d3EDHLRtzxg+KnBwfQ1tdA/wBkt/6GL+6tJun4HFVz3XQ2EZmx/wAQOgTPr3ePpQbbtL4newsHeDJuJWWC3UDcxkk5AhfEgbmAx1AHjWXo2tNqWmJc2rrFJNFlWK71jk+FgVPxbXDD6UjazxfaScQD2ueOODT0IQMTh7iTkxAAOdi8vRlq92X8RW6ajfadbSpJbuxu7Yr0G/HexDPTacYHkCaC1e3Gsx6lBp33whJmiklEnsceF2Z5bfHOPOtzxDqt9p8OnrLcJNLNqEEEkiwqgaOTdlQnPB5dRzrzrf8AvNp/9Vuf9de+1r/5V/8AdLT/AF0G04z4za0eK0tIvaL24z3UWcKoHWWVvxUHPyzg8xgmtaOHdbYd42qQI/XuVskaH9HvG9/HrjNWtEweJtQ734xa24hz/wAM7S+307zFSDQJ/CnGUz3L6bqUSw3qL3ilCTBOnTvIiefLxU8+R8iF1MXah7PrV1p15yg7yJYZ8YWNpI0bu5G6AMdxUnoc55c1u9oPLVdFMf8AHe0Sjl17sqveZ9Nv7zWHpOiRXura9bXKB43FgCD/AET4YHwYHmD4UEmUpcE8QTXN1qUUzBlt7nuogFAwuDyJA975mtRw9rcuk3CaVqTl4X92yvG6MOgglPQSDkAfHl6Vd7Nf9u1n+un9zUEgUUUUChc6FMdfivQn4BbJoTJuXk5kZtu3O7oc5xim5lBBB5g8iD0qtFBHNtoeoaK7rp0S3tg7M62zSCKeAtzIjkbk0eeeDk/XJa5eaprGoKbeC0GnI/uvczzLJIoPXuok578dCftB5iQqKBbg4Dgj0ttKTIiaNoy3IuS+SZD5tuO7y5AdKXNK1bVtPhSzk072wxKI4riG4REdVG1d6uMoQAMk9f21I9FAn8DcM3EUtzf35T2q7Kbkj5xxJGNqRhvE46n0HXmSdmOhTWdtPHcp3bPd3EqjcrZV9u1sqT1weXWnCigXuM+DY9ShCkmKeM77e4TlJE45ggjmVyBkeOB0IBCda8F3ScMS6b3ebnMqhAygN+G3gqzEDaV94Zx9vKpSooI7tdZ1ruUt4dMigZUVO+nvI5EG0Bdxjj949M45/Wtlw/wpJplrczqTeahOGlkc4XvJADsRdxAWNSfMcienJQ5UUCdwDwQtrYot3HHJcyFpp2dUdu8kO4gtzzgYHI4yCfGsfjnhNw9pfabCntNrMGKJ3cXeRP7siEnAzjHU9C3nTzRQJup6FPJrlneLGTBHbzI77l91n3YG3OT1HQEV77RNCmuvvf7Om/ub+3nk95V2om/c3vEZxkchk+lN9FAo8Z8HSXEsV/YyLDfQAhGYZjlQ5zFKBz28zg+GT6EYK8Y6qo7ttHZpem5LuLuD+duPNR6Hn60+UUCXwrwjcG7bVNUdHuivdxRR57m3Q8yqk/E5ycn1PM5q7wzoU0Or6rcyJtiuPZO6fcp392jK3IHIwT4gU30UGt4i4ehv7d7a5TdG4+TKfBlP4rDwP7wSKVezDhK406S+juWMu+WN0nPMyrtIycnIcdCD4+YIJfKKAooooP/Z"/>
          <p:cNvSpPr>
            <a:spLocks noChangeAspect="1" noChangeArrowheads="1"/>
          </p:cNvSpPr>
          <p:nvPr/>
        </p:nvSpPr>
        <p:spPr bwMode="auto">
          <a:xfrm>
            <a:off x="1130300" y="9128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data:image/jpeg;base64,/9j/4AAQSkZJRgABAQAAAQABAAD/2wCEAAkGBhQQEBQQEBQUFBQWFxUVFxUVFBcVFBgeFyAVFRwYGBQYHSYgFxkkGhkXIC8iJScpLCwtGB8xNTEqNSYrLCkBCQoKDgwOFw8PGiwkHyQvLDUsLy8pLC0sKSwsKiwpLCwsLDQvKS8sLCwqLCwsKSktNSwpKSksKSwsLCwsKSwsLP/AABEIAQ4AugMBIgACEQEDEQH/xAAcAAACAQUBAAAAAAAAAAAAAAAABgcBAwQFCAL/xABPEAACAQMCAwUFAQoLBgQHAAABAgMABBEFEgYhMQcTQVFhFCIycYGRCBUjQlJicoKhsSQzNUNzdKKys8HCNDZTY5LwFpPh8RdFVHW0w9H/xAAaAQEAAgMBAAAAAAAAAAAAAAAAAQIDBAUG/8QAKhEBAAICAQMDAgYDAAAAAAAAAAECAxESBCExE0FRMnEFkaGx0fEiQoH/2gAMAwEAAhEDEQA/AJxooooCiiigKKtXFysa7nIUDxP/AHzNK2s8RvIjR27GLIIEgALjP4wByB9c1qdR1mLp/rnv8e7NiwXy/TDc6/xTa2Cb7udIh4Bj7zfooMs30BqLeIPuj4lytjbtJ/zJjsX5iNcsR8ytLWtdk7zs0vtjyStzLTqWLH1cMSPsNR5r3Dc9k+y4Tbn4WHNGx+S3j8uo8RUYOsw551S3f48JyYL4+9oNeqduWqTk7ZkhB/FhjUf2n3N+2lu642v5f4y8um9DPJj7N2K0lFbeoYNst9WmbrNKfnIx/wA6uQ6/cpzS4nX9GVx+41gUVHGPhO5NFh2nanB8F7OfSR+9H2SbqbtG+6JvosC5jhuF8TgxOf1lyv8AZqKaKnjBt03w528afdYWYvauf+KMx59JV5AerBakS3uVkUPGyurDIZSGUjzDDkRXEFbzhnjW70199pMyDOWQ+9E36UZ5H59fI07jseiow4D7c7e9KwXgW2nOACT+Ac/msfgPo32k1J9NoFFFFSCiiigKKKKAooooCl3jTjm30qDvbhss3KOJcGRz6DwA8SeQ+wUcdcbQ6Tam4l95j7sUQOGkby9FHUnwHrgHlLiTiSfULh7m5fc7dB+Ko8EQeCj/ANepqszvtCY+ZdGPrBuws27KuoZcdAGAIwPlXjFQ72Y8VtFOttNNtgYNtV8bQx5gBj8AJzyyBk+tPet9o9nat3ZZpXHUQgMB82JC59ATXjuq6LNGea97TPff8u7hz45xxPgz1ha1o0d3C0EwyrePip8GU+DD/wBOhNaPSO0uyuGCb2iY8gJgFB/XBKj6kU1Vp2x5MFo5RMSzxamSO07hzdrWkvazyW8nxI2M+BHUMPQgg/WsKpM7ZtJw0F0B8QMTfNfeX9hYfqiozr2vSZ/Xw1v+f3cDNj9O81FFFFbTCKKKKAooooCpQ7M+2eWwK216WmteQDfFLD+j+Wg/J6jw8jF9FB25Y38c8azQurxuAyupypB8Qav1y32WdqD6VKIpiz2jn306mMn+cQfvHiPXFdP2t0kqLLGwdHUMrKcqwPMEHxBFBdooooCiiigKxdU1KO2hkuJmCxxqXZj4AfvPp41lVAv3QfG++RdLhb3U2yT48WPNEPoB7x9SvlVbT8JhHPHnGkmq3jXEmQg92KPPJE8B+kepPifQClyiipiNdkSKKKKkFP3Z1x40EiWlw2YGIVGY84ieQ5/kE8seHXzyg0Vgz4KZ6TS/9MmPJbHblVN/avbBtNZj1SSNh9pT/XUIVLus6mbnhzvW5sUiVj4kpKkZPzO3P1qIq0fwqs0xWpPtaY/Zs9ZMWvFo94gUUUV1WkKKKKAooooCiiigKmLsJ7RjBKNMuW/BSH8AxPwOf5v9Fz08m/S5Q7VVYggjkRzBHWg7iopM7KeNfvpp6u5zPFiKbzJA5PjyYc/nuHhTnQFFFFBreJNbSytJruT4YkZ8eZHwr8y2B9a431HUHuJpJ5TueRmdj5liSanr7o3X+7tYLJTzmcyP+jFjAPoXYH9SufKrHedp9hRRRVkCiiigKKKKCUuDo/btDubJP4xC2F8TkiVPtZWX6VFzLg4PKt5wbr81ndK8CmQt7jRDJ7wH8UY/GzzB8/TIqVNZ7Mba9kFye9gd8NIi7OZPM56hXz1IyCftrkzlr0eW3P6bd4+/u3YpOekcfMdv+IOoqfLDs0sIcfge8PnKzP8A2chf2VuYeH7ZBhLeBflDGP8AKsdvxjHH01mf0/laOht7zDmqiulZ+HLaQYe3gb5xJ+/FLmrdk1lMCYw0DeaMWX6o+f2EVan4vimf8omP1Rbobx4naDaKbuI+zO7s8uq9/EPx4wSQPNo+o+YyPWlGupjy0yRypO2nalqTq0CiiisioooooH/sU4rNlqaRscRXOIXHhuJ/Bt8w/LPgHaupK4eRiCCDgjmCOo9a7H4M1327T7a68ZI1LY6bx7rj6OGoN1RRRQcw9vGq99rEkeeUEccQ8s47w/tfH0qOq3vHd532p3knncTY+QZlH7AK0VVr4TPkUUUVZAooooCrtpatK6xxqWdyFVR1JPICrVSP2MaIJJ5bphnugFT9KTOT9FBH69YOoy+jjtf4ZMVOdoqeeDOBotPjBwHuCPfl64z1VPJf2nx8AGbFVxVcV4/Je2S02tO5d2tYrGoecVXFVrzHIrc1Ib5EH91V4rbVxRivWKrinE284pR4s7Nbe9BdAIZ+u9R7rH89B1+Y5/PpThiq4rLjvfHblSdSpetbxq0OZdd4fmspTDcJtbqD1Vh+UreI/wCzg1rq6Y4h4chvoTDOuR1Vh8aH8pT4H9h8agDirhaXT5zDKMg80kA9118x5HzHgfoT6XpOsjPHG3a37uRnwTj7x4aaiiit9rCujPuddW7zTpbcnJhmOB5LIAw/tCSuc6mX7mu9xc3cP5cUcn/lsV//AGUE/UUUUHE+rSbriZvOSQ/axNYlZ2uQ7LqdPyZZV+xmFYNVr4hM+RRRRVkCiinPsz4MF/OZJhmCLBYdN7H4Uz5ciT6DHjmseTJXHWb28QtSs3mKwwuFuz+51DDoojizzlfIU+e0dXPy5eZFTRwjwlHp0JijZnLNuZmwMnAHJR8I5dMn51vI4goCqAAAAABgADoAB0FesV5rqeryZ+09o+HXxYK4+/u84qoFesUYrT02NufePOM5b24kTcywIzKkYJCkKcbmH4zHGefTOBWn4b1Sa3uYpLckPvUbR0fJA2EeIPTFSnxH2NJcTtNbzd1vJZkZNygnmSpBBAJ8MfXwrZ8IdlkNjIJ5HM8w+EldqJ6quTlvUn5AHnXoI6vp6YeNfjxpy/Qy2vufzOZFGK97ariuDp09vGKMV7xVcVOkbeNtaribhmK/t2gmHqjge8jeDD/MeIrcYquKvXdZ3HlWdTGpcua5oklnO9vOMOp8OjDwZT4qRzrAroPtH4JGoW+6MfwiIExn8sdTGT69R5H5mufXQgkEYI5EHkR9K9L02eM1N+/u5GbF6dteylSn9zo+NVkHnayf34DUWVKv3OcedUlbytX/AGvCK2mF0dRRRQcg9pVh3Gr3qf8APdx8pD3g/YwpaqUvuhtH7rU0uAPdniU5/Oj9w/2e7+2otqtfCZ8iiiirIFbfRuLbqzUpbTNGpO4qApUnkM4YEZwB9laiiq2rFo1aNpiZjvB1te1/UE+J45P04lH9zbW80ntuk7xRdQx92SAzR7wwHmFZiDjriouorXt0mG3+sMsZ8ke7q2CZZFV0IZWAZWByCDzBB8iKuYqLexbikurafKeagyQ58vx0+hO4fNvKpV21wM2CcV5rLqY8kXrEvGKMV721XFYuK+3jFVxXrFVxVuKNvG2q7a94o21PFG3jFVxXvbVdtTxNvGKhjtk4M7qT74Qr7khxMAPhc9H+TeP5w/Oqa9tY2p6YlzDJBKNySKVYeh8R5EHBB8CBWxgyTivFoYstYvXTk6ps+5pscyXs58FhjB/SLsf7q/bUTcR6E9jdSW0nVGwD4Mp5qw9CpBrobsB0judJEpHOeWST12riIf3GP61ehiYmNw5UxrskqiiipQjPt94d9p0z2hRl7ZxJ67G9x/8AS36tc0V27eWizRvFINyOrIynoQwKkfYa464t4dfT72a0kz+DYhT+Up5o31Ug/bUe6WnoooqUCiiigKKKKDZ8NawbS7huR/NupPqvRh9VLD611GvPmOY8D51yTXUPBV332nWkh5kwxgn1UbD+1TXM6+m+Nm50tvMNvto21cxRtrmcW5t421XbXvbVdtTxNvGKMVc20banijbxijbVzbVdtW4o2t7artq5tqu2p4o2jbtd4Fe9SK4tk3ToyxEDqySMFH/S7Z+TMfCpb0TSltbaG2T4Yo0jB89oAyfU4z9as6bBlt3l++tpXX6Xfp92hm1y7CiiitphFRR288Ce12wv4FzNbqe8A6vFzJPqUOW+Rb0qV6oRnkaiRw7RUj9sPZqdNuPaLdf4JM3u46RMeZjP5vUr6cvDnHFIBRRRUgooooCulOyvno9pn8mT/Ekrmuuoezm17vSrNfOIN/1kyf6q0usjdI+7Y6f6pb/bVdtXNtV21zeLb2t7artr3tqu2rcUbeNtG2rm2q7atxRyW9tV21c21XbU8EclvbXpY8nAr3trOtLfHvHr+6suPFynSlr8YXYYtqgCrlFFdSI1GoaczsUUUVKBRRRQYmq6XFdQvbzoHjkG1lPQj/Ig8wRzBANcudpPZnNpE2RmS1c/g5cdPHZJjo4+xuo8QOrqx9Q06O4ieGdFkjcbWRhkEf8Af2VA4koqVe0bsQmsy1xYBp7fmSnxTRD5fziDzHMeI5ZqKqkFFFFB7hhLsEUZZiFA8yeQH2119p1gIYY4V6RokY/UAX/Kub+ybQ/a9WgBGViJnf5R81+19g+tdPBK0+p7zEM+LtuVrbVdtXdlV2VrcGbktbartq6EquyrcEclrZVdlXdtV21aKK8lrZVdlXglXo4MczWSuLas308QW/iayaKK261isahgmdiiiirIFFFFAUUUUBRRRQFIHG/Y1Z6kWlQezXB595Go2sf+ZHyDfMYPmTT/AEUHJ3FXZNf6flniMsQ/nocumPNgBuT6jHqaTa7jpa1/s40++Ja4toy5/nEBjkz5l0wW+uaBA7AOGO6tJL5x707bE/o4yQT+s+f+gVK22q2GkpBFHBENscaqir5BQAOfj0rI7mte1JmdssWiIY+2q7KyBFXoRipjEjmxtlehHWQFqtWjGjksCKvQhq7RVuEI5Soq4qtFFXVFFFFAUUUUBRRRQL/GHGMenRoSjTTStsgt4/4yVuXIeSjIyfDI6kgVohLxA470LpkXiIHMzuPzWkX3d3y5VbgUS8Uyd7zMFipgB8N7AO49feK58jUg0Gn4W1We4gLXdubaZXaN03b1O3B3o3ihzy6+IycUcXcQLYWU92382hKj8pz7qL9XKitxUa8c6rFc6tZ6dLLHHBbn224MkiorFeUMWWIycnJXxDZ8KBt4H4kGoWEF1y3MuJAOW2RfdcY8BuBI9CKxu0XieTTrB7qFUZ1eJQJAxX32CnkpB6HzpZ4N1aK21q7sYZY5ILv+GQd3Irqsh5TR+6TgnBbHgEFZ3bh/I8v9JB/iLQP1LGj8TyTarfWLKgjtkt2RgG3nvV3NuJODz6YApnFIPDH+8Wr/ANHZf4YoPXEHFGoffX726ctmcWy3Ja570fjmMgGM+q8sefOmDhk6hiT75C0B93u/ZTKfyt2/vf1cY9aR9fF5/wCJm+93s3e/e5d3tPed3s73nju+e7dt9MZp54ZF/tf75G03ZGz2XvcY553d745x0oNbxVxw1vOljZQm6vXXf3YbbHEnTvJpPxV9PH0yM695eIIx3pTTZsczAhmRz6JI/u5+fKrfZgokutXuJOc5vpITnqI4sCMfLBI/VHlUg0Gg4P4xj1GNyqtFNE3dz28nKSJ+fI+YODg+OD0IIGk4n4ov11RNO09LQlrb2gm570dHeMgGM+i+HnzqxIoi4pXuuXf2BacDx2OVRz64VVz5VpePeJH0/Xlu47drjZppLorhCq98+XJweQ5Z5eOegNA2cK8YzS3cmnahAsF1HGJh3b74ZYydu9CeYwxAwc+PkRVnjntDXSbuzWYZt5xMJGAy0ZQxbXAHVRuOR1xzHTBx+CdOuLy8Ot3YiTvLdYbeGJ+9Cxlu83PIOTMT5eZ6Va45t1k1vRo5FDIw1BWVgCrAxKCCD1BFA/W9wsiK6MGRgGVlIKkHmCCOoIpbvuKJE1i304KndS28kzMQ3eAoWAAOcY5eVLUUj8NziNy0mkTP7jnLNZOx+Fj1MJPj4fPO/K1KQNxNYspBU2UxBByCCXIII6ig3fFPFElreafbxqhW6leOQsGLAKFI2YIAPPxBpoqP+0P+U9F/rMv91Kc9Z1VLS3luZThIkZ28ztGcD1PQepFAr3vaKkeuRaXy2tGQ7+Ur4eNCfDKKeXiZF8qdagxLWGbRZrt7q3XUpZvvkv4ePejoS0cYG7I/B5AU9C+PCpd4U19b+ygu06SoGIH4rD3XX6OGH0oNtRRRQJ3G/Cs8k0Opacyre24KhX5RzxtzMLnw6kg+ZPTkRiL2oSqNk2laks/TZHB3kZP5swIBX1xT5RQaPh/VLl7V7i+g7h8uywIe9kCAAqDt+KQ4PIeYGBSpwRwIl1HNf6tao9zdTPLsnjy0KD3Ejw3TAH2FfKpHooI3464CjtoY77SbVEurWaOYJBHhpVzteMhfiBBz8gR41m9rFtLd6Mwghld3a3cRCNjKBuViDHjIIHUeGKe6KBY4d41a7m7prC/thtLd5cQ93Hyx7u7J5nP7DWBw7p0qa7qkzRusUkdmEkKkI5VAGCt0bB5HFO2KKBJi06X/AMSvcd2/cnThH3u093v75W2b+m7HPFO1FFAg65oN3YXz6ppiCdZwou7TcELlOQliY8t4Gcjxyeu7lV+1CRhsg0rUmm6BJIO6jB/OmJIVfXFPtFAncEcKzxSzajqDK17c4BVOccEa/DCh8egyfEgdeZNi80mR+I0mMTNB97miZyhMW4ysdhbGMlT08jTxRQIHCWnz6VfPpwjlk0+XdNbSqrOtuTkvBI34q5yQT6dSxxk8VadK+taRMkbtHF7b3jqpKJujULvYclyeQz1p2ooLF7ZJPG0Uqq8bgqysMqQeoIqL9C4En0/XLchnlslinSBm94wggv3LtjpkkqT1HyIqV6KBI4602WXUdIkjjd0juJGkZVLKgKoAWI+EfOvPaRYTX0lppkccncTSiS6lCt3axxe/3ZfGAzkcvHKr5080UC3/APDjTf8A6G1/8lf/AOVp+AtLl0+9vtP7pxaF/abaTYe6USYDwh+gKnGF64Vj40+UUBRRRQJnGPFFyt3b6Zpyx+0TI8rSzZMcUa5G7aPiYkED5Dlz5X+Hn1SG57i+ENxAyFluogImRhj3JIieefAr/wC3vjDgo3kkV1bTta3kG7uplUMCG6pIh+JDz+WT16VrtF4yuoLyPTtXhjSSYN3FzASYJioyVKtzR8ftI5DIyF3jSfVYBPc2ktmLeKJpNkkcjS/g1LMMjlzIOKscEXmrXS213cS2ZtpUEjIkcizYZSQATyBDYz9aYuNf5Mvf6rc/4b1i9m/8kWP9Xi/cKC5x5xJ977Ca4XnJjZCuMlpH91AF/G5nJHkpq7wXxENQsILofE6DePyXX3XGPD3gfpikriziG3n122tbmeKK3sR7VJ3kioHnOO6QbjzKAh/qwo4B12CHV7ywt5opbe4/hkBjdXVXP8dH7vQ8twHgqetBkceavq+nw3F6ktkbeNgUQxSGXazqignIBI3DPOmDhaPU+8338to8JjyqwRyK+47SCS3LGN37KwO2n+Q7z5Q/4sVOFh/FR/oL+4UEfff3VbvUL62spLOOO1eNfw0blj3i7hzU8+h8qa+F4L9e8++MltJnZ3fs6OuPi3bt/X8XGPI0gaXa376xq/3umt4gJbfvO+jZ8+423bt6fjZ+YqQeGLa+QP8AfCWCUkrs7mNkAHPO7PXwoN3ST2g8RXdvPY21i0KvdSSRlpkZlG0Iw+E5HU+dO1Rp2rzypfaQ9vGJZRPMUjZwgY7U5Fz0oM+w4pv7S9gs9WS2ZLkssNxbbwA6jOyRH6E+BHmOvPDdrmrpaW0t1L8ESM58zgZwPUnAHqRSbZ6Bf6hfW93qSQ28NqWeK3icyu0hAAZ36YHUY8unPNYfatrMMlzZaTNLHFFK4uLppHCL3UWSsZJ/LZSB6qKDfdmPF7alYiWYYnjdo5lxtww94Hb4AoV+ufKsvtE16Sx024u4NveRhCu4bl5uiHIyM8mNJtlxLa2/EINrcQywajGEkEUisEni5ISFPu7lO0eZY+VMHbL/ACHefox/4kVBqbzivVdOgS9vks7i0/BmX2cSRzxrIQAwD+6wBYcvl06048W6w1tp1xdw7S0cLyISMqSBkZHiKjWG/vddDaPKkNlHEIDcgyGS4eMbHUxDAXa2FO7wyPPBfu0SMLo16o5AW0gA8gFxQWJ+PEtdLtr665yTQwssUY9+WSRFbZGnM8yfoKz+EJL14TNqPdpJIdywRrjul54V3JO98Yz0xioy7L5A17ANVDC5FtB97w2O47nYvOIdO+wMsTz69MVNdBHr6/qOpXd1DprwW0FpIYGllQyySSL8QC9FUHl59D44DNwnd3rxOuoxRxyxuUDxNmKZRjEiqTuTPkf2dBoNV4Kure6lvtHnSN5jvmtZ1LW8rD8YMPejY+OOpPUCtpwXxkb4zQXELW13bFVmhJ3AbgSro4+JGAz9nUEEgz0UUUCTxJNqFlfC8t0kvLR4xHJaow7yJgciWJD8WRyI69fTGBb291q+oWt1PavZ2lmXkRZsCeaRgAMoPgVcA8+vrn3ZFooNVxXatLYXcUalne3nRVHViyOAB6kkCsDhKGS00i3V4nMsVsuYRjeWVfgHhuJGPrTJRQIPAfASezNcanbQy3lzLJPL3sSSFN55ICwOAAAceBY14464JESQXulW0SXVrMkgSGNIzKh914ztAzkHPPwDY61INFAodp+ny3mjXEVvG7yyLCVjx7/8ZExBGeoAOfkaabNCI0B5EKoI+gq9RQRdbXV5p+qalKmn3FzHcyQsjxsijEakH4uvNv2U6cMcQTXfed/ZzWmzbt71lO/duzt2+WBn9IVvaKApL410iabUNJlijZ0hnlaVhjCAqgBP1Bp0ooKVH/CPCPtU95qOqWqGSeXbDFPGkhihjG1ORyFY+OPyQfGpBooEbjrs6glsZPYbeGG6jxNA8MUcb74zuChlA+LBHPlkg+FHG1vcX+gSKIHFzLFFugwNwcPGXA59BhiPSnmigQOLOFpwlrqVgv8ADrREUx8h38eBvhbz8SPrjngjdcVxyXmj3CxxSCWW3cCFgBIGZfgIzjIPLrimWigSZ+BFvtHtLacNDcQwQGOUcpYJURBkEH8oYIzzx5gEbDgfUrySFodShaO4hOwyjHczgZAkQjoTjmMDrkYzhWaigjm01vUtLeW3ubW51GMyO0FzCQ7lW5hJV5bNvn08uQFbHgTQ7n2m71O+RYZroxqsCsH7qOIbVDMORc8ifl4ZwHWigKKKKCPuKtUv31iLT7G5S3VrUzkvAsvMO6Hrz6Y8fCmLhnT72HvDf3cdyCF2bIFh2Y3bs4PvZ5fLFJnFtlcS8RwJZ3C20vsDHvGiWYYEr5XY3Lny5+lbnVNOv7fS9RN1drdObaTutlusBTCSbvhPvEgjHlt9aDFTia/1eRxpJjtrSNintsqd48rLyPcRH3SgPi3XzByKreR61pymfv4tUiX3pIjAtvPtHMmIx5DEDPI59Aa33ZwsY0my7nG32eI8vyiAXz6792fXNMhoEziHjYPocup2D/zYdCyglTuVSrKcjcDkEc+lM+jXLSW0MjnLPFGzHGObKpPLw5mocGBovECx47gXk4ix8ON0WQv5vw4qXuHP9jtv6GH+4tBodJ4hmk1u9smYGGGGB0XaAQXCljuxk9T1rT9nfaf7VM9jee7OskqwyEbVnVGIwD07xRjIHUc+uavaB/vLqX9Xtf3LWj4I4Qi1LTLqKXKOt/dPDMnKSJwUw6nr1AyM8/Q4ICXCajCy44u24YfUy6+0gPh9i45Td2Pcxt+Hl0rc8HcXS962laphL6MZV+kd0gziWM8vewDlfQnAwwVH0z/ciT5Sf/kUDXbWuuiFLiK7tLgsiv3Mtv3WdwDbQ6HrzxzwKYOCuMl1GOQNG0FxA3d3EDHLRtzxg+KnBwfQ1tdA/wBkt/6GL+6tJun4HFVz3XQ2EZmx/wAQOgTPr3ePpQbbtL4newsHeDJuJWWC3UDcxkk5AhfEgbmAx1AHjWXo2tNqWmJc2rrFJNFlWK71jk+FgVPxbXDD6UjazxfaScQD2ueOODT0IQMTh7iTkxAAOdi8vRlq92X8RW6ajfadbSpJbuxu7Yr0G/HexDPTacYHkCaC1e3Gsx6lBp33whJmiklEnsceF2Z5bfHOPOtzxDqt9p8OnrLcJNLNqEEEkiwqgaOTdlQnPB5dRzrzrf8AvNp/9Vuf9de+1r/5V/8AdLT/AF0G04z4za0eK0tIvaL24z3UWcKoHWWVvxUHPyzg8xgmtaOHdbYd42qQI/XuVskaH9HvG9/HrjNWtEweJtQ734xa24hz/wAM7S+307zFSDQJ/CnGUz3L6bqUSw3qL3ilCTBOnTvIiefLxU8+R8iF1MXah7PrV1p15yg7yJYZ8YWNpI0bu5G6AMdxUnoc55c1u9oPLVdFMf8AHe0Sjl17sqveZ9Nv7zWHpOiRXura9bXKB43FgCD/AET4YHwYHmD4UEmUpcE8QTXN1qUUzBlt7nuogFAwuDyJA975mtRw9rcuk3CaVqTl4X92yvG6MOgglPQSDkAfHl6Vd7Nf9u1n+un9zUEgUUUUChc6FMdfivQn4BbJoTJuXk5kZtu3O7oc5xim5lBBB5g8iD0qtFBHNtoeoaK7rp0S3tg7M62zSCKeAtzIjkbk0eeeDk/XJa5eaprGoKbeC0GnI/uvczzLJIoPXuok578dCftB5iQqKBbg4Dgj0ttKTIiaNoy3IuS+SZD5tuO7y5AdKXNK1bVtPhSzk072wxKI4riG4REdVG1d6uMoQAMk9f21I9FAn8DcM3EUtzf35T2q7Kbkj5xxJGNqRhvE46n0HXmSdmOhTWdtPHcp3bPd3EqjcrZV9u1sqT1weXWnCigXuM+DY9ShCkmKeM77e4TlJE45ggjmVyBkeOB0IBCda8F3ScMS6b3ebnMqhAygN+G3gqzEDaV94Zx9vKpSooI7tdZ1ruUt4dMigZUVO+nvI5EG0Bdxjj949M45/Wtlw/wpJplrczqTeahOGlkc4XvJADsRdxAWNSfMcienJQ5UUCdwDwQtrYot3HHJcyFpp2dUdu8kO4gtzzgYHI4yCfGsfjnhNw9pfabCntNrMGKJ3cXeRP7siEnAzjHU9C3nTzRQJup6FPJrlneLGTBHbzI77l91n3YG3OT1HQEV77RNCmuvvf7Om/ub+3nk95V2om/c3vEZxkchk+lN9FAo8Z8HSXEsV/YyLDfQAhGYZjlQ5zFKBz28zg+GT6EYK8Y6qo7ttHZpem5LuLuD+duPNR6Hn60+UUCXwrwjcG7bVNUdHuivdxRR57m3Q8yqk/E5ycn1PM5q7wzoU0Or6rcyJtiuPZO6fcp392jK3IHIwT4gU30UGt4i4ehv7d7a5TdG4+TKfBlP4rDwP7wSKVezDhK406S+juWMu+WN0nPMyrtIycnIcdCD4+YIJfKKAooooP/Z"/>
          <p:cNvSpPr>
            <a:spLocks noChangeAspect="1" noChangeArrowheads="1"/>
          </p:cNvSpPr>
          <p:nvPr/>
        </p:nvSpPr>
        <p:spPr bwMode="auto">
          <a:xfrm>
            <a:off x="1282700" y="10652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0" descr="data:image/jpeg;base64,/9j/4AAQSkZJRgABAQAAAQABAAD/2wCEAAkGBxQSEhUUExQVFhUVGBgWGBcWFxsfHBUcGhcdGRkhFxwYHSogGhomHhcYITEhJSkrLi4uHyAzODMsNyotLisBCgoKBQUFDgUFDisZExkrKysrKysrKysrKysrKysrKysrKysrKysrKysrKysrKysrKysrKysrKysrKysrKysrK//AABEIAQUAwQMBIgACEQEDEQH/xAAcAAEAAgMBAQEAAAAAAAAAAAAABgcEBQgDAQL/xABSEAACAQMCAwUEBAgICgoDAAABAgMABBEFEgYhMQcTQVFhIjJxgQgUQpEjM1JicqGxsxUkNUOCosHRFyVTVHN0kpO00jZEY4OEo7LD4fAWJjT/xAAUAQEAAAAAAAAAAAAAAAAAAAAA/8QAFBEBAAAAAAAAAAAAAAAAAAAAAP/aAAwDAQACEQMRAD8AvGlKUClKUClKUClK+E0H2lQzijtN0+xJV5u8kH83D7TfAnO1T8SKrXWe3udiRa20aDwaVi5+5doH3mgv3NK5Yu+13VnORchB5JFGB+tSf11g/wCEvVf89l/q/wDLQdaZr7XKEHapqydLxjzzhkjOfvTpUh0vt0v0I76OCZfH2SjH5qdv9Wg6OpVW8P8AbhYzELcJJbMccz7aZ/SUZ+ZUVZGn6hFOgkhkSRD0ZGBB+YoMqlKUClKUClKUClKUClKUClKUClKUClKgXad2ix6ZHsTbJdOPYjPRAftyY8PJep+GTQT2tbxBoyXkJhkaVUYjPdOUJHkSOqnPMVDOyrtGTUIlhmbF4oO4bcCUDJ3rtGByxkcudWIDQUtxL2DxlC1lO6uOYjmwVb0DqAV+YNUhqVhJbyvFMjJJGdrK3UH+7xBHIiu2aqD6QPCglt1vkX8JCQkmPtRscAn1ViPkx8qDnylKUClKUCtpoPENzZSd5bTPE3jtPst+kp9lh8RWrpQdE8Ads0NyVhvQsEx5CQfipD65/FsfXl6jkKtgNmuHqtTst7VHsyttdsz2x5K5yWg/taP08PDyoOjqV528yuqshDKwDBgchgeYII6ivSgUpSgUpSgUpSgUpSgUpXnPKFVmYgBQSSegAGST6UEY7RuMo9LtTIcNK+Vhj/KbHU/mL1J+A8RXKWp6hJcSvNM5eSRizMfEn9g8APAACt92jcWNqV482SIl9iFT9lAeRx4M3vH448BUXoNnw3r01jcJcQNtdM9RlWBGCGHiD/ceorYazx1f3Mhke6mUnosbsiKPJVU4H7fWo5Sgsrgntgu7RlS5ZrmDkDvOZFHmjn3vg2fiKvnUHh1HTpO6YPFcQPtb9JTjPkQeo6giuPKvD6OmusRc2bElVUTxj8nnskx6ElDjzz50FH0r1uvfb9I/tryoFKUoFKUoFKUoLf7Eu0IwSLYXLfgXOIXJ/FOT7pz9hj08j6Hl0HXDoNdSdjvGH8IWe2Rs3FviOTPVxj2H+YBB9QaCfUpSgUpSgUpSgUpSgVWPb3xGbaxECHEl0Sh8xGvOT78qvwJqzjXMHbprPf6o8YPs26rEPjje5+9sfKgrylKUClKUCp92I6ultqse8gLOjQZJwAWwy/eyBfnUBrY6Do893MsNsjPKeYC/ZA+0x6KBy5mgz+O9Beyvp4XB99nQn7aMSVI+XL4g1ooYWchVBYnoFBJPyFdZ6dwis1pBHqixXc8S85GTpnwB6t0AJ5bsZIqQWGmQwDbDFHGB4IiqP1Cg4+Thq8YZFpckeYhkx9+2sG6s5IjiRHQ+TqVP6xXbdY95ZRzKUlRJFPIq6hgfkaDiWldJcWdi1ncAtbE2snkvOMn1Q+7/AESPgao3izg27059tzHhScLIvON/0W8/Q4PpQR+lKUCpl2TcSGx1GJicRSkQyjw2ucAn9Ftpz5ZqG19FB3DSo92f6x9c062nJyzRgOfz09h/6ympDQKUpQKUpQKUpQfCa4s1297+5nmznvZZJP8AackftrsnVn2wSsPCNz9ymuKKBSlKBSlKBXVPZJwgun2SFlH1icCSVsc1yMqnwUH78mqT4C7NLy9eOYxiO33KxeXkJFByQi4ywI5Zxjn1rqQUH2lK5/7RO2C6+sSQWLLFHExQybQzyFThiNwIVc9MDPjnwoOgKVT3Yr2hXV9PJbXREhWPvVl2hSMMFIbbgH3hg4zyPXwuGgVjX9jHPG0cqK8bjDKwBBHqDWTSg5u7UuytrHdc2u57Xqy9Wg+J6sn53UePnVXGu35YwwIIBBGCCMgg9cg9RXNvbD2efUJPrFuv8VkbBA/mHP2T+YfA+HTyyFZUpSg6O+jtfF9OkjP81OwH6Lqrft3ValUl9GmY7b1fAGFvmQ4P7BV20ClKUClKUClKUGLqqboJV843H3qa4nruI1xXr1j9XuZ4f8lLJH/suVH7KDBpSlAq4uw3gBLn+PXK7o0bbCje67L1Zh4qDyA8wfKqdrPstbuYQBDcTRgdAkrqB4nkpoO0gMV9rkm17StUjxtvZTjl7e1//WDVz9jvaK2oK1vckfWYxuDAACZPE4HIMvLIHgQfOgs+qd4m7DkuLmSaC57pZGLmNo921mJLbSGHs5PQ9POripQRLgHgODS42EZMkr47yVgAWx0Cge6vjjn6k1LaUoFKUoFYup2Mc8TwyqHjkUqynxB/+9ayqUHIfaDwk+mXbQtlo29qJyPfQ+fhuHQ//IqM11n2ncHrqVm0YA7+PLwsfBsc1J/JYcvjg+FcnzRsrFWBVgSCCMEEHBBB6EGgvL6NMJ23reBMK/MByf2irtqq/o7WJTTpJD/OzsR8EVV/buq1KBSlKBSlKBSlKAa5g7dNHMGqSPj2bhFlHlnGxx8crn510/VY9vfDhubEXCDMlqS59Y2wJPuwrfBTQc10pSgUpSgVseH9XezuYriP34nDD1H2lPowJB+Na6lB2xpl6s8UcqHKSIrqfMMMj9tZVQDsN1EzaTECcmFniPwDblHyVlFT+gUpSgUpSgUpSg+EVzx2+8I9xcLexLiO4OJAOiygdf6YGfiD510RWFq+lRXUfdTIHTcj4PmjB1/WB8sig1fZ/o/1PTraAjDLGpceTv7b/wBZjUhpSgUpSgUpSgUpSgV5zxK6lWAKsCpB6EEYIPyr0pQcjdo3CbabePFg903twsftITyGfFl90/DPiKi1db9ovBsep2piOFlTLQv+S2Oh/NbofkfCuUtT0+S3leKZCkkZ2srdQf7R4gjkRg0GLSlKBSlKDon6ODH6hcDHIXJOfjFHn9g++rZqsPo82pTTGY/zlxIw+AVE/ahqz6BSlKBSlKBSlKBSlKBSlKBSlKBSlKBSlKBSlKBUD7TuzqPU496YjukGEc9HHXZJj7Pkeq+o5VPKUHFesaVNaytDPG0cidVYfcR4EHwI5GsGuweMODrXUo9lwmSM7JF5PHn8k+XociufONOym9sSzopuIBz7yMZZR/2iDmPiMj1FBAaUNb/gLQzfX9vb4yrODJ6IvtPny5Aj4kUHTnZnpf1bTLSIjB7oOw8mkJkb9bYqT18AxX2gUpSgUpSgUpSgUpSgUpSgUpSgUpSgUpSgUpSgUpSgV8r7SgiPE3Zxp98S0sAWQ/zsXsPnzOOTH9IGsLgHs0h0uaaVJWlMihE3qAY1zlhkcmJIXngdKndKBSlKBSlKBSlKBSlKBSlKBSlKBSlKBSlKBSlaLjbiEafZzXJG4oMKv5Tsdqj4ZIz6ZoNlqGpwwLvmljiX8qR1UfexArH0/iC1nO2G5glJ5YjlRj0z0U56AmqL4Q4DuNdZr6/ncRuSqEAbnwcHYD7KRg5A5dc8vGrA4W7KYtOvo7m3mkZVV1dJQCfaXAKsoHj4EePXzCwp7hUGXZVHmxAH3mkFwrjKMrDzUgj7xVY9v2rlLOO0TnJdyKMDrtQg/rcoPvrW9hd69rcXmlT8nicyIPhhJNvofwbD4k0FvXN5HHje6JnpuYDOPLJ9RXpFKrAMpDA9CDkH4EVUf0kv/wCO2/05/dtVkcIDFhaY/wA3h/dLQZrajEG2GWPdnG3euc+WM5zX5k1SFSQ00QI5EF1BB9QTVK8Rgf8A5dByHvQn/wAqtXxloaX3FD20jMqSmMFkxuGLRW5ZBH2aC/4dShchVljZj0CupJ8eQB8q9rm5SNSzsqKvMsxAA+JPIVWui9l1ppU6363ExFsssjiTZjYYXU+6AQeeflUF06yvOJ7uSSSQxWcTclHMRg+6qL0aQjmWPn5YFBedjxNZzPshu7aRz0WOaNmPwCtk1tS2OflVM6z2DQ90fqtxKJgMjvtpVj5EqoK/HnXt2Q8ZXDtNpt6WM0KvsZz7fsey6OftEdQfLPkKCyG4rsQwU3lrubGF7+PJz0wN3POeXnW4DCuWezLgqLU4r3vJGjeCNGjYY2gneT3gI5r7A8R41aH0etXlms5YpGLLA6iMn7KsudoPkCOQ9aCzre/ikOEkRj1wrgnHyPSv1c3aR43uiZ6bmAz8M1yXpmuSWGpNcxg/g533AdGUuQyn4jOPXB8Ktft5v47jSLSeI7kknR1PoYZD8j4UFtPqMQAYyxgNnaS64bHXBzzr3hmVwGUhlPQqQQfgRVCdpQ//AFzSv+5/cPVv8FELptmTgAW0JPkAIhmg231+Lfs7xN+cbdw3ZxnpnOaya5U1fU557ufWYh7EV3GF6g4we7B9Nkag+rV1BpV+txDHNGcpKiuvwYZ/toMulKUClKUCq67ebV30lyufwckbsB4rkqc+gLA/KrFrwvLRJUaORQyOpRlPRgRgg0EO7G9Vjm0q3VCN0K91IvLKsCeoH5Qw3zqbFqo/UeynULGdptIuMKeiF9rgeCtn2JFH52Ph41sOHdE4g+sd/dsHMcUyxI8qbVkZCEYrH7OMnmeuKCJcZ8YQvr6zzh3t7JxGqxgEs0RJOAxA/GnrnoB6Viaxx5btrUOpWqyovsCdZAAWwDG5ARmBBjx8xVl9lfZw1ks5vo4ZZZGXBOJAFAJPvLyYsTn5Vse0rgFL2zMdrDCkwdHRgFQcuTbio5jaTy88UEc+ka4axtSDkGbII8QY2IqyuEj/ABG0/wBXh/dLVa8ScCajd6VZ2jCHvrZyGbvDtZFUrHzxndggf0fWsGLhPiVYxEt5GqKoQASAYUDaACI8jA8c5oPHiP8A6XW/xh/dVp+OtGa94mktlkMRl7sCQDO3FqrdARnpjr41N77gW8fW4b8CPuY+5BzJ7Z2R7WIGPPPjXpccEXZ4gGpBY+4DLy3+3gQCInbjHXJxnpQfbLgGex0vUoO/Nw88TFCFIYlYz7OCx69Bz8awPo6arEbSa3yBKsplI8WVlUBvXBXB8uXnVv1UHGPZJN9ZN5pc3cyli5jLFArHqYnUcgT9k8uZ545UFuu4AJJAAGST0HxqhOEpxecS3NzBziUTMWHQqI+6B/pMQfnXrccIcSXo7m5nCxHk26VArDxyIRlvgasvgngeLS7Z0izJNIMySHAMjBcAAfZQZOBnxOTQc7cF8NXt7FdCzcjYqd7EJGXvw2/AwPZYjaeTedWn2DcRQKH08w9xcqWdiSczMvJtwbmrqB7vTGfWtn2OcC3WmPc/WRHiZY9pR92NhbOeQ/L/AFGvPXeBLo65HqNskQjVo2kBfDPgbZCBjGSpxzPM0EI7M9CS+utVtpPdkR8H8lhPlWHqDg1Eda1CeC0k0q4Bzb3QkX8zCOrgZ+y25XGPXzq6ezHge7sL65nnEfdzq23a+SpMm8bhjy8jXn2udmUmoyx3Fr3ay42ShyQHUe42QD7Q5jpzBHlQRftL/wCjmlf9z/w71J+L9e+qcNwBTiS4t4IE/pxDef8AYDfeKcYcCXd1pNjZRiMS2+zvCz4X2IynskDJyWz0rB4p7Pr+9GnwsI1t7SKKOQd7zZvZEpXAx7q4GcfKgg+i8Y2EWiy6fJFOZZt7s6ohQSZBjPOQNgbE8POrG+j5xB31k9qx9u2bK/6OTLD7mDj7qsMcPWg/6tb/AO6T+6q94f4Fu7LWZbqBYhZys4ZN+GCPhuS4x7L8wM9BigtWlKUClKUCtTxTr8VhbPczE7ExyUZZiThVUeZPy8621Q3tZ4ckv9PeKHnKjLKi5xvK5yuT4kE49cUEa4X7Y/rl1Fb/AFNoxM+xHMuRy65GwZPLwNZXF3bBDYXctq9tI7RbcsrKAdyK/IEfnYqNdmnH0aCHTdRi7p4GVYZGXbtcH2RIDgo/PG7xyc+tjdodog0y/YIoZoJGJwMk7MAk+JwAPlQQ2x7dYJZEjFpKC7qgJdeW5gPL1qa8f8ZppUMc0kZk3yd2FVgD7pbPPqBtx8xUQ+j/AGiSaXIHRWH1l/eAP2I/OtTxyBq3EFtYHLQWwJlx5le8l5+RAjT45oLU4U4ijv7SO5jBCuD7J6qVJDA/MfsqtP8AD/B/mcv+8X+6vz2JXbWt3faVKecbtJHnx2nY/wDtL3bAfGvT6Q1okWn2qxoqATgAKoAA7p+Qx4UG44U7XI7+ZoY7Z0YRySZaRcHYucchyz51pf8AD/b/AOZzf7xf7qsDRLRDp1u+xdy2iENgZGYADg+oqj+x/jW001LgXSue9MZTagb3Q2c5Ix7woLi7O+0CPVu/7uF4u47vO5gd3eb8Yx5bP11MmOATWs4euoriFLmJAonRWBKgMV5lQ2PLceXqa2UvQ/A0FKHt8yfYsGKgZY99zA+UfT41ZHBPGlvqkJkgJDIcSRvjfGT0zg81ODgjrg+IIqofo96pBAb43EsUQKw/jHVdwHebsbjz6j768uzfWEtr7VruEYs44pnUdAczAwKB0BPMAHwoLHbtUgXU/wCD2iYHve573epXcRy5dfeIX0NWBXLQ4akk0iTVTnvvre/dnqmdrMPXvW/VXRfBmuC+soLgYzIgLAeDj2XHyYGgq+bt9UPgWLFRyY98M+R2+xj76s/hPieDUbcT25OM7WVuTRsOqsB48wfUGqC7MeKLSxGoi79oTKqpHsLd7gyZXpge8OuOtTf6OWnTRwXMjqyxyvH3e4EBtobcy56j2lGRy5elBKeGu0VLy/msRAyPB3u5y4IPdPsO0AZOSR5V4ar2nJHqH8Hw273Eu4JmNwAGIyQ2Ry2+J5gY+VUrLxM+n6pqcsX4x3uoUb8gtPndg9SApx64q1+w/haKK3N40iTXE+dzK4fugTnYWBPtnkW9cDw5hve0HtDi0pYw6GWaQErGrYAA5EsxHJc8hy54NePZ32iHVJJYzbNA0SKzbn3Z3HAx7INRTty4auO/g1K3Qydwqq6gbtndyGRGK9SmWIbyx8akvZxx1a6o5buxFerHtdfy0BByjfaUHwPNcnzJIWFSlKBSlKBWm4m4kgsFie4bZHLKId/ghKOwLfm+xjPrW5rQcZ8N21/Csd2SI0cSAh9uG2sgyf6Z5eeKCnu3nV7C5+rm2kimuAWDPEQ34PHIOy8id2MDqOfTPOzOJ1caBMJc94LLD567u6G7PrnNa7h/s40i0kEqsJXU7lM0ysFI6EKMKSPDIOKmuqafHdQPE+TFKu1trY3KeuCPAjyoKw7ENSW20S5nf3YppnPrtijOB6npUC4G0zWLiSbULDaryvIjyN3XMswkcKJQeWSvMfDzq44+FtKitpLASqsMkgd4jc4YtgeJbcB7K8vSpJw5oUNlCsFuCsQJYAsW945PM8zzoOetWXUtM1K21DUQpkd8l02e2qqEkBEQADd22PX1xU7+kXIG0+1ZTlWnBBHiDE5BFT/ibhq11JRFcDeIm37VcgqxGPa2nPQmsTWuCbKa1ht7jcYLf8WGlYbeW0ZbOTgchk0GZof8lwf6pH+5FUd2MXGmKlz/AAj9VJJj7v6wiscYfdt3A4+z09K6AtbBEgFshbYkYjA3ZYJt2rzPPoMAnyqGt2OaSBkwvgf9tJ/zUEj4U1qymVobGRHSBUBWPO1AxbaAen2G5eHL0rey9D8DUb4T4WstNWRrUbFm27mMpYNs3YwWJHLc3T+ytvHqUE2UjnjYkHkkilvlgmg5u7I+BINVNwJpJU7nuiO7K89+/Odyn8kVKO1uyg060t9LskIa4kEsnPLybTtTeT13OeXgNvKrU4V4JtNOLm0Rk7wKHy7MG25K+8eRGT99eOr8EWU93HdzBzOrJ3ZMrAAx+0oVc45bS2MeZoKsh4T4jW0+pqYhbbDH3ebf3Wzkbtu7JyTnOc+NbT6P+qtE91p03J4mMiqT0IOyUD4EKfmauOedUGXZVB5ZYgftqJw8K6al416jhbhmZi4n8WGG9ndtxg9MUFQdkfCFtqbX8dwrZTYY3RiGjLNICV8D0HJgRyrccC3dxo2sfwZNIXt5TtTJ9nLAtG6A+6SfZYDx88CrP4U4UsdPdmtSVM4wcylu82knI3E5IyeY8zX71rgizublbuZXM0ezawkZQmw7lwAccjz5+dBTfBugwXuv6jDcxiSMm7bGSMEXAAIKkEEZNemqWMvDGpRSwu72c/UH7SA+0r+BdQ2Vbl+2rU0Lh7TILt7m3kQ3Mu/f+H3F97bn9ndjqM8hW14q4VttQREulZljJZcOy4JGDkqefKg8Lnjiyin7iadIiYkmRpGCpIj5xtY8s+z0PmPWqcs5oJeKIn04Duu8BYoMIxEZ75lx9k8/QnPnVl6v2V2F2Iy5m/BxJFGyy9I0zsGSDnkepz4Vs+FuC7HTD+AUCST2d8jZdwOeFJ6DocKB4ZoJVSlKBSlKBUP7XEB0m6BAIxH1/wBMlTCoh2tfyTdfBP3qUGWnAum4H8Rten+RT+6tPqFs15c/wdAxgsrRI/rBiJVnLLmOBGHuIEALEc8EDlnNbGw4fvUeN31SaRFKlozBAA4HVSVUEA+leXBrBL3VIm9/6ykwHnHJCgUjzGUYfEUGfDwRp6x92LK22+RiUk/EkZJ5dc1oktW0e5hEbsdPuXEPdOxb6pK34sxk8xExG0qTgEg+OKn1Q/tOcG1jhB/CT3NqkYHXcJ0ckfBUY5oPzwmo/hTV+X27T/h68+2gf4mu/hF+/jr14UP+NNWHjutDj0MHI/Dka8+2b+RrseYiA9fw8dBpeLtXntNZ7+MboI7KNrpBnJi7+Qb0HiyFt3w3VYT3CSwF0IdHjLKw5hlZcgjzBBqM7QdecEZB05QQfH+MtWJpzHTJ3sWz9VuBI9mx6RNgtJAT5dWTPgSOeKCMtbJJpGgJIquj3lsrKwyGBWXIIPUGp9qnAdhOuDbRxke7JCojkQjoUdMEEH5VBoP5L4e/121/ZLVv0ER4L1GdZJ7C6fvJrbaySnrPA/4tm/PBBVvXz6mP9oN1cT3WLM89KRbyRR/OSMfZjPjkwiU/0h51sH1GNNZu5yQI7SwRZm8mMjSgH12DPzrVcDcWQQwySTpc/WLqV55cWs7AbuSKCI8FVQKOXLrQTk21rqVvFJJHHPC4WVBIoYDK8jg8sgMR99Q7SOEbFtWvojaW5jSG1ZEMS7VLd5uIGOROBn4V7dlusRiS5sU3iOJzPbCRGRu5kOWUK4BwkhIzjoRW10T+WtQ/0Fn/AO7QYes6dFBqWjxxRqiJ9c2qowFzECceXMmvxb2h1ieV5mb6hBI0UUKsQLp4ziSSUrzaMN7KrnBwSfXM4qH+NdK/8Z+5FfvspcDT0iJ/CW8k0Mo8RIszE59SCG+dBn3PA+nyR921nbhfzY1Uj9FlAYH1BrVaLNLY3ZsJZHlhljeS0kkOXXZ+MidurYBDKT4Z8qm1Qzitt+pabGvN0NxO35sYhMeT5ZZ1FBHuxriCRbe3tLoj8JEZLR/8pGpKvGc/bjI6fkkeVSLjofxvSv8AWz+5etHwhoP1zQLNVYxzxhpYJR1ikWR9p/RPQjxBpda99bk0suvdzxXzRXER6xyLA+fip95T4g0FnUpSgUpSgVHO0LTJbqwnggUNJIECgsAOUisck+gNSOlB+Y+g+FRvifhySWRLq0kEN5Eu1WYExzITkxzAcymeYI5g8xUmpQQ8a/qQGxtKLSflJdRd0T57mw4HT7Oa9NE0CeS4F5ftG0yBlgiiyYrZW94qW5vKwwC+By5DlUspQRHWtKuYLz69ZKkpkjWK4t2YJ3oQkxvG5GBIuSMNyINYd1Z3mpSRLcW4tLSKRZpEeRXlnZDuRfYyqR7gCTnJwOlTqlBGV0uX+Fmuto7k2awbtwzvExcjb1xg9az+KdBjvrZ4JMgNgq6+9G680dT4EH+0eNbelBWt3wzdpp+mRRRLJNY3EcroZAisIhIOTHPXcuOR69K2817rEw2Ja2tqTy72S473aPEqiIMt5ZOKmdKCvbzgd0tUtIi0oubhZL64dgHlUMGflnPtYCgDoM9T1sBVwMeA6V+qUEV4t0eVrmzu7Zd01vIVddwXvIJFIkBJOCRyKg+P3166XpcqaneXDLiKaK3RGyOZj37sjqPeFSWlBGte0qWXULCZFBjt/rHeHIGO8jCrgdTzHhWNqug3ENw13p5TfJjv7eUkR3GOQYEA93KBy3YwfGpdSgh7a/qTewml7H/LluY+6B88pl2HpgfKsnhvhx4GmuLiTv7ycYdwMIijO2OFT7sYz8SeZqT0oI32d6VLaadb28wCyRqwYAgjm7EYI5HkRWu4k4N7zULO/h5PHIonXOBIgVlVsdC6bsee0nyAqa0oFK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1435100" y="12176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2" descr="data:image/jpeg;base64,/9j/4AAQSkZJRgABAQAAAQABAAD/2wCEAAkGBxQSEhUUExQVFhUVGBgWGBcWFxsfHBUcGhcdGRkhFxwYHSogGhomHhcYITEhJSkrLi4uHyAzODMsNyotLisBCgoKBQUFDgUFDisZExkrKysrKysrKysrKysrKysrKysrKysrKysrKysrKysrKysrKysrKysrKysrKysrKysrK//AABEIAQUAwQMBIgACEQEDEQH/xAAcAAEAAgMBAQEAAAAAAAAAAAAABgcEBQgDAQL/xABSEAACAQMCAwUEBAgICgoDAAABAgMABBEFEgYhMQcTQVFhIjJxgQgUQpEjM1JicqGxsxUkNUOCosHRFyVTVHN0kpO00jZEY4OEo7LD4fAWJjT/xAAUAQEAAAAAAAAAAAAAAAAAAAAA/8QAFBEBAAAAAAAAAAAAAAAAAAAAAP/aAAwDAQACEQMRAD8AvGlKUClKUClKUClK+E0H2lQzijtN0+xJV5u8kH83D7TfAnO1T8SKrXWe3udiRa20aDwaVi5+5doH3mgv3NK5Yu+13VnORchB5JFGB+tSf11g/wCEvVf89l/q/wDLQdaZr7XKEHapqydLxjzzhkjOfvTpUh0vt0v0I76OCZfH2SjH5qdv9Wg6OpVW8P8AbhYzELcJJbMccz7aZ/SUZ+ZUVZGn6hFOgkhkSRD0ZGBB+YoMqlKUClKUClKUClKUClKUClKUClKUClKgXad2ix6ZHsTbJdOPYjPRAftyY8PJep+GTQT2tbxBoyXkJhkaVUYjPdOUJHkSOqnPMVDOyrtGTUIlhmbF4oO4bcCUDJ3rtGByxkcudWIDQUtxL2DxlC1lO6uOYjmwVb0DqAV+YNUhqVhJbyvFMjJJGdrK3UH+7xBHIiu2aqD6QPCglt1vkX8JCQkmPtRscAn1ViPkx8qDnylKUClKUCtpoPENzZSd5bTPE3jtPst+kp9lh8RWrpQdE8Ads0NyVhvQsEx5CQfipD65/FsfXl6jkKtgNmuHqtTst7VHsyttdsz2x5K5yWg/taP08PDyoOjqV528yuqshDKwDBgchgeYII6ivSgUpSgUpSgUpSgUpSgUpXnPKFVmYgBQSSegAGST6UEY7RuMo9LtTIcNK+Vhj/KbHU/mL1J+A8RXKWp6hJcSvNM5eSRizMfEn9g8APAACt92jcWNqV482SIl9iFT9lAeRx4M3vH448BUXoNnw3r01jcJcQNtdM9RlWBGCGHiD/ceorYazx1f3Mhke6mUnosbsiKPJVU4H7fWo5Sgsrgntgu7RlS5ZrmDkDvOZFHmjn3vg2fiKvnUHh1HTpO6YPFcQPtb9JTjPkQeo6giuPKvD6OmusRc2bElVUTxj8nnskx6ElDjzz50FH0r1uvfb9I/tryoFKUoFKUoFKUoLf7Eu0IwSLYXLfgXOIXJ/FOT7pz9hj08j6Hl0HXDoNdSdjvGH8IWe2Rs3FviOTPVxj2H+YBB9QaCfUpSgUpSgUpSgUpSgVWPb3xGbaxECHEl0Sh8xGvOT78qvwJqzjXMHbprPf6o8YPs26rEPjje5+9sfKgrylKUClKUCp92I6ultqse8gLOjQZJwAWwy/eyBfnUBrY6Do893MsNsjPKeYC/ZA+0x6KBy5mgz+O9Beyvp4XB99nQn7aMSVI+XL4g1ooYWchVBYnoFBJPyFdZ6dwis1pBHqixXc8S85GTpnwB6t0AJ5bsZIqQWGmQwDbDFHGB4IiqP1Cg4+Thq8YZFpckeYhkx9+2sG6s5IjiRHQ+TqVP6xXbdY95ZRzKUlRJFPIq6hgfkaDiWldJcWdi1ncAtbE2snkvOMn1Q+7/AESPgao3izg27059tzHhScLIvON/0W8/Q4PpQR+lKUCpl2TcSGx1GJicRSkQyjw2ucAn9Ftpz5ZqG19FB3DSo92f6x9c062nJyzRgOfz09h/6ympDQKUpQKUpQKUpQfCa4s1297+5nmznvZZJP8AackftrsnVn2wSsPCNz9ymuKKBSlKBSlKBXVPZJwgun2SFlH1icCSVsc1yMqnwUH78mqT4C7NLy9eOYxiO33KxeXkJFByQi4ywI5Zxjn1rqQUH2lK5/7RO2C6+sSQWLLFHExQybQzyFThiNwIVc9MDPjnwoOgKVT3Yr2hXV9PJbXREhWPvVl2hSMMFIbbgH3hg4zyPXwuGgVjX9jHPG0cqK8bjDKwBBHqDWTSg5u7UuytrHdc2u57Xqy9Wg+J6sn53UePnVXGu35YwwIIBBGCCMgg9cg9RXNvbD2efUJPrFuv8VkbBA/mHP2T+YfA+HTyyFZUpSg6O+jtfF9OkjP81OwH6Lqrft3ValUl9GmY7b1fAGFvmQ4P7BV20ClKUClKUClKUGLqqboJV843H3qa4nruI1xXr1j9XuZ4f8lLJH/suVH7KDBpSlAq4uw3gBLn+PXK7o0bbCje67L1Zh4qDyA8wfKqdrPstbuYQBDcTRgdAkrqB4nkpoO0gMV9rkm17StUjxtvZTjl7e1//WDVz9jvaK2oK1vckfWYxuDAACZPE4HIMvLIHgQfOgs+qd4m7DkuLmSaC57pZGLmNo921mJLbSGHs5PQ9POripQRLgHgODS42EZMkr47yVgAWx0Cge6vjjn6k1LaUoFKUoFYup2Mc8TwyqHjkUqynxB/+9ayqUHIfaDwk+mXbQtlo29qJyPfQ+fhuHQ//IqM11n2ncHrqVm0YA7+PLwsfBsc1J/JYcvjg+FcnzRsrFWBVgSCCMEEHBBB6EGgvL6NMJ23reBMK/MByf2irtqq/o7WJTTpJD/OzsR8EVV/buq1KBSlKBSlKBSlKAa5g7dNHMGqSPj2bhFlHlnGxx8crn510/VY9vfDhubEXCDMlqS59Y2wJPuwrfBTQc10pSgUpSgVseH9XezuYriP34nDD1H2lPowJB+Na6lB2xpl6s8UcqHKSIrqfMMMj9tZVQDsN1EzaTECcmFniPwDblHyVlFT+gUpSgUpSgUpSg+EVzx2+8I9xcLexLiO4OJAOiygdf6YGfiD510RWFq+lRXUfdTIHTcj4PmjB1/WB8sig1fZ/o/1PTraAjDLGpceTv7b/wBZjUhpSgUpSgUpSgUpSgV5zxK6lWAKsCpB6EEYIPyr0pQcjdo3CbabePFg903twsftITyGfFl90/DPiKi1db9ovBsep2piOFlTLQv+S2Oh/NbofkfCuUtT0+S3leKZCkkZ2srdQf7R4gjkRg0GLSlKBSlKDon6ODH6hcDHIXJOfjFHn9g++rZqsPo82pTTGY/zlxIw+AVE/ahqz6BSlKBSlKBSlKBSlKBSlKBSlKBSlKBSlKBSlKBUD7TuzqPU496YjukGEc9HHXZJj7Pkeq+o5VPKUHFesaVNaytDPG0cidVYfcR4EHwI5GsGuweMODrXUo9lwmSM7JF5PHn8k+XociufONOym9sSzopuIBz7yMZZR/2iDmPiMj1FBAaUNb/gLQzfX9vb4yrODJ6IvtPny5Aj4kUHTnZnpf1bTLSIjB7oOw8mkJkb9bYqT18AxX2gUpSgUpSgUpSgUpSgUpSgUpSgUpSgUpSgUpSgUpSgV8r7SgiPE3Zxp98S0sAWQ/zsXsPnzOOTH9IGsLgHs0h0uaaVJWlMihE3qAY1zlhkcmJIXngdKndKBSlKBSlKBSlKBSlKBSlKBSlKBSlKBSlKBSlaLjbiEafZzXJG4oMKv5Tsdqj4ZIz6ZoNlqGpwwLvmljiX8qR1UfexArH0/iC1nO2G5glJ5YjlRj0z0U56AmqL4Q4DuNdZr6/ncRuSqEAbnwcHYD7KRg5A5dc8vGrA4W7KYtOvo7m3mkZVV1dJQCfaXAKsoHj4EePXzCwp7hUGXZVHmxAH3mkFwrjKMrDzUgj7xVY9v2rlLOO0TnJdyKMDrtQg/rcoPvrW9hd69rcXmlT8nicyIPhhJNvofwbD4k0FvXN5HHje6JnpuYDOPLJ9RXpFKrAMpDA9CDkH4EVUf0kv/wCO2/05/dtVkcIDFhaY/wA3h/dLQZrajEG2GWPdnG3euc+WM5zX5k1SFSQ00QI5EF1BB9QTVK8Rgf8A5dByHvQn/wAqtXxloaX3FD20jMqSmMFkxuGLRW5ZBH2aC/4dShchVljZj0CupJ8eQB8q9rm5SNSzsqKvMsxAA+JPIVWui9l1ppU6363ExFsssjiTZjYYXU+6AQeeflUF06yvOJ7uSSSQxWcTclHMRg+6qL0aQjmWPn5YFBedjxNZzPshu7aRz0WOaNmPwCtk1tS2OflVM6z2DQ90fqtxKJgMjvtpVj5EqoK/HnXt2Q8ZXDtNpt6WM0KvsZz7fsey6OftEdQfLPkKCyG4rsQwU3lrubGF7+PJz0wN3POeXnW4DCuWezLgqLU4r3vJGjeCNGjYY2gneT3gI5r7A8R41aH0etXlms5YpGLLA6iMn7KsudoPkCOQ9aCzre/ikOEkRj1wrgnHyPSv1c3aR43uiZ6bmAz8M1yXpmuSWGpNcxg/g533AdGUuQyn4jOPXB8Ktft5v47jSLSeI7kknR1PoYZD8j4UFtPqMQAYyxgNnaS64bHXBzzr3hmVwGUhlPQqQQfgRVCdpQ//AFzSv+5/cPVv8FELptmTgAW0JPkAIhmg231+Lfs7xN+cbdw3ZxnpnOaya5U1fU557ufWYh7EV3GF6g4we7B9Nkag+rV1BpV+txDHNGcpKiuvwYZ/toMulKUClKUCq67ebV30lyufwckbsB4rkqc+gLA/KrFrwvLRJUaORQyOpRlPRgRgg0EO7G9Vjm0q3VCN0K91IvLKsCeoH5Qw3zqbFqo/UeynULGdptIuMKeiF9rgeCtn2JFH52Ph41sOHdE4g+sd/dsHMcUyxI8qbVkZCEYrH7OMnmeuKCJcZ8YQvr6zzh3t7JxGqxgEs0RJOAxA/GnrnoB6Viaxx5btrUOpWqyovsCdZAAWwDG5ARmBBjx8xVl9lfZw1ks5vo4ZZZGXBOJAFAJPvLyYsTn5Vse0rgFL2zMdrDCkwdHRgFQcuTbio5jaTy88UEc+ka4axtSDkGbII8QY2IqyuEj/ABG0/wBXh/dLVa8ScCajd6VZ2jCHvrZyGbvDtZFUrHzxndggf0fWsGLhPiVYxEt5GqKoQASAYUDaACI8jA8c5oPHiP8A6XW/xh/dVp+OtGa94mktlkMRl7sCQDO3FqrdARnpjr41N77gW8fW4b8CPuY+5BzJ7Z2R7WIGPPPjXpccEXZ4gGpBY+4DLy3+3gQCInbjHXJxnpQfbLgGex0vUoO/Nw88TFCFIYlYz7OCx69Bz8awPo6arEbSa3yBKsplI8WVlUBvXBXB8uXnVv1UHGPZJN9ZN5pc3cyli5jLFArHqYnUcgT9k8uZ545UFuu4AJJAAGST0HxqhOEpxecS3NzBziUTMWHQqI+6B/pMQfnXrccIcSXo7m5nCxHk26VArDxyIRlvgasvgngeLS7Z0izJNIMySHAMjBcAAfZQZOBnxOTQc7cF8NXt7FdCzcjYqd7EJGXvw2/AwPZYjaeTedWn2DcRQKH08w9xcqWdiSczMvJtwbmrqB7vTGfWtn2OcC3WmPc/WRHiZY9pR92NhbOeQ/L/AFGvPXeBLo65HqNskQjVo2kBfDPgbZCBjGSpxzPM0EI7M9CS+utVtpPdkR8H8lhPlWHqDg1Eda1CeC0k0q4Bzb3QkX8zCOrgZ+y25XGPXzq6ezHge7sL65nnEfdzq23a+SpMm8bhjy8jXn2udmUmoyx3Fr3ay42ShyQHUe42QD7Q5jpzBHlQRftL/wCjmlf9z/w71J+L9e+qcNwBTiS4t4IE/pxDef8AYDfeKcYcCXd1pNjZRiMS2+zvCz4X2IynskDJyWz0rB4p7Pr+9GnwsI1t7SKKOQd7zZvZEpXAx7q4GcfKgg+i8Y2EWiy6fJFOZZt7s6ohQSZBjPOQNgbE8POrG+j5xB31k9qx9u2bK/6OTLD7mDj7qsMcPWg/6tb/AO6T+6q94f4Fu7LWZbqBYhZys4ZN+GCPhuS4x7L8wM9BigtWlKUClKUCtTxTr8VhbPczE7ExyUZZiThVUeZPy8621Q3tZ4ckv9PeKHnKjLKi5xvK5yuT4kE49cUEa4X7Y/rl1Fb/AFNoxM+xHMuRy65GwZPLwNZXF3bBDYXctq9tI7RbcsrKAdyK/IEfnYqNdmnH0aCHTdRi7p4GVYZGXbtcH2RIDgo/PG7xyc+tjdodog0y/YIoZoJGJwMk7MAk+JwAPlQQ2x7dYJZEjFpKC7qgJdeW5gPL1qa8f8ZppUMc0kZk3yd2FVgD7pbPPqBtx8xUQ+j/AGiSaXIHRWH1l/eAP2I/OtTxyBq3EFtYHLQWwJlx5le8l5+RAjT45oLU4U4ijv7SO5jBCuD7J6qVJDA/MfsqtP8AD/B/mcv+8X+6vz2JXbWt3faVKecbtJHnx2nY/wDtL3bAfGvT6Q1okWn2qxoqATgAKoAA7p+Qx4UG44U7XI7+ZoY7Z0YRySZaRcHYucchyz51pf8AD/b/AOZzf7xf7qsDRLRDp1u+xdy2iENgZGYADg+oqj+x/jW001LgXSue9MZTagb3Q2c5Ix7woLi7O+0CPVu/7uF4u47vO5gd3eb8Yx5bP11MmOATWs4euoriFLmJAonRWBKgMV5lQ2PLceXqa2UvQ/A0FKHt8yfYsGKgZY99zA+UfT41ZHBPGlvqkJkgJDIcSRvjfGT0zg81ODgjrg+IIqofo96pBAb43EsUQKw/jHVdwHebsbjz6j768uzfWEtr7VruEYs44pnUdAczAwKB0BPMAHwoLHbtUgXU/wCD2iYHve573epXcRy5dfeIX0NWBXLQ4akk0iTVTnvvre/dnqmdrMPXvW/VXRfBmuC+soLgYzIgLAeDj2XHyYGgq+bt9UPgWLFRyY98M+R2+xj76s/hPieDUbcT25OM7WVuTRsOqsB48wfUGqC7MeKLSxGoi79oTKqpHsLd7gyZXpge8OuOtTf6OWnTRwXMjqyxyvH3e4EBtobcy56j2lGRy5elBKeGu0VLy/msRAyPB3u5y4IPdPsO0AZOSR5V4ar2nJHqH8Hw273Eu4JmNwAGIyQ2Ry2+J5gY+VUrLxM+n6pqcsX4x3uoUb8gtPndg9SApx64q1+w/haKK3N40iTXE+dzK4fugTnYWBPtnkW9cDw5hve0HtDi0pYw6GWaQErGrYAA5EsxHJc8hy54NePZ32iHVJJYzbNA0SKzbn3Z3HAx7INRTty4auO/g1K3Qydwqq6gbtndyGRGK9SmWIbyx8akvZxx1a6o5buxFerHtdfy0BByjfaUHwPNcnzJIWFSlKBSlKBWm4m4kgsFie4bZHLKId/ghKOwLfm+xjPrW5rQcZ8N21/Csd2SI0cSAh9uG2sgyf6Z5eeKCnu3nV7C5+rm2kimuAWDPEQ34PHIOy8id2MDqOfTPOzOJ1caBMJc94LLD567u6G7PrnNa7h/s40i0kEqsJXU7lM0ysFI6EKMKSPDIOKmuqafHdQPE+TFKu1trY3KeuCPAjyoKw7ENSW20S5nf3YppnPrtijOB6npUC4G0zWLiSbULDaryvIjyN3XMswkcKJQeWSvMfDzq44+FtKitpLASqsMkgd4jc4YtgeJbcB7K8vSpJw5oUNlCsFuCsQJYAsW945PM8zzoOetWXUtM1K21DUQpkd8l02e2qqEkBEQADd22PX1xU7+kXIG0+1ZTlWnBBHiDE5BFT/ibhq11JRFcDeIm37VcgqxGPa2nPQmsTWuCbKa1ht7jcYLf8WGlYbeW0ZbOTgchk0GZof8lwf6pH+5FUd2MXGmKlz/AAj9VJJj7v6wiscYfdt3A4+z09K6AtbBEgFshbYkYjA3ZYJt2rzPPoMAnyqGt2OaSBkwvgf9tJ/zUEj4U1qymVobGRHSBUBWPO1AxbaAen2G5eHL0rey9D8DUb4T4WstNWRrUbFm27mMpYNs3YwWJHLc3T+ytvHqUE2UjnjYkHkkilvlgmg5u7I+BINVNwJpJU7nuiO7K89+/Odyn8kVKO1uyg060t9LskIa4kEsnPLybTtTeT13OeXgNvKrU4V4JtNOLm0Rk7wKHy7MG25K+8eRGT99eOr8EWU93HdzBzOrJ3ZMrAAx+0oVc45bS2MeZoKsh4T4jW0+pqYhbbDH3ebf3Wzkbtu7JyTnOc+NbT6P+qtE91p03J4mMiqT0IOyUD4EKfmauOedUGXZVB5ZYgftqJw8K6al416jhbhmZi4n8WGG9ndtxg9MUFQdkfCFtqbX8dwrZTYY3RiGjLNICV8D0HJgRyrccC3dxo2sfwZNIXt5TtTJ9nLAtG6A+6SfZYDx88CrP4U4UsdPdmtSVM4wcylu82knI3E5IyeY8zX71rgizublbuZXM0ezawkZQmw7lwAccjz5+dBTfBugwXuv6jDcxiSMm7bGSMEXAAIKkEEZNemqWMvDGpRSwu72c/UH7SA+0r+BdQ2Vbl+2rU0Lh7TILt7m3kQ3Mu/f+H3F97bn9ndjqM8hW14q4VttQREulZljJZcOy4JGDkqefKg8Lnjiyin7iadIiYkmRpGCpIj5xtY8s+z0PmPWqcs5oJeKIn04Duu8BYoMIxEZ75lx9k8/QnPnVl6v2V2F2Iy5m/BxJFGyy9I0zsGSDnkepz4Vs+FuC7HTD+AUCST2d8jZdwOeFJ6DocKB4ZoJVSlKBSlKBUP7XEB0m6BAIxH1/wBMlTCoh2tfyTdfBP3qUGWnAum4H8Rten+RT+6tPqFs15c/wdAxgsrRI/rBiJVnLLmOBGHuIEALEc8EDlnNbGw4fvUeN31SaRFKlozBAA4HVSVUEA+leXBrBL3VIm9/6ykwHnHJCgUjzGUYfEUGfDwRp6x92LK22+RiUk/EkZJ5dc1oktW0e5hEbsdPuXEPdOxb6pK34sxk8xExG0qTgEg+OKn1Q/tOcG1jhB/CT3NqkYHXcJ0ckfBUY5oPzwmo/hTV+X27T/h68+2gf4mu/hF+/jr14UP+NNWHjutDj0MHI/Dka8+2b+RrseYiA9fw8dBpeLtXntNZ7+MboI7KNrpBnJi7+Qb0HiyFt3w3VYT3CSwF0IdHjLKw5hlZcgjzBBqM7QdecEZB05QQfH+MtWJpzHTJ3sWz9VuBI9mx6RNgtJAT5dWTPgSOeKCMtbJJpGgJIquj3lsrKwyGBWXIIPUGp9qnAdhOuDbRxke7JCojkQjoUdMEEH5VBoP5L4e/121/ZLVv0ER4L1GdZJ7C6fvJrbaySnrPA/4tm/PBBVvXz6mP9oN1cT3WLM89KRbyRR/OSMfZjPjkwiU/0h51sH1GNNZu5yQI7SwRZm8mMjSgH12DPzrVcDcWQQwySTpc/WLqV55cWs7AbuSKCI8FVQKOXLrQTk21rqVvFJJHHPC4WVBIoYDK8jg8sgMR99Q7SOEbFtWvojaW5jSG1ZEMS7VLd5uIGOROBn4V7dlusRiS5sU3iOJzPbCRGRu5kOWUK4BwkhIzjoRW10T+WtQ/0Fn/AO7QYes6dFBqWjxxRqiJ9c2qowFzECceXMmvxb2h1ieV5mb6hBI0UUKsQLp4ziSSUrzaMN7KrnBwSfXM4qH+NdK/8Z+5FfvspcDT0iJ/CW8k0Mo8RIszE59SCG+dBn3PA+nyR921nbhfzY1Uj9FlAYH1BrVaLNLY3ZsJZHlhljeS0kkOXXZ+MidurYBDKT4Z8qm1Qzitt+pabGvN0NxO35sYhMeT5ZZ1FBHuxriCRbe3tLoj8JEZLR/8pGpKvGc/bjI6fkkeVSLjofxvSv8AWz+5etHwhoP1zQLNVYxzxhpYJR1ikWR9p/RPQjxBpda99bk0suvdzxXzRXER6xyLA+fip95T4g0FnUpSgUpSgVHO0LTJbqwnggUNJIECgsAOUisck+gNSOlB+Y+g+FRvifhySWRLq0kEN5Eu1WYExzITkxzAcymeYI5g8xUmpQQ8a/qQGxtKLSflJdRd0T57mw4HT7Oa9NE0CeS4F5ftG0yBlgiiyYrZW94qW5vKwwC+By5DlUspQRHWtKuYLz69ZKkpkjWK4t2YJ3oQkxvG5GBIuSMNyINYd1Z3mpSRLcW4tLSKRZpEeRXlnZDuRfYyqR7gCTnJwOlTqlBGV0uX+Fmuto7k2awbtwzvExcjb1xg9az+KdBjvrZ4JMgNgq6+9G680dT4EH+0eNbelBWt3wzdpp+mRRRLJNY3EcroZAisIhIOTHPXcuOR69K2817rEw2Ja2tqTy72S473aPEqiIMt5ZOKmdKCvbzgd0tUtIi0oubhZL64dgHlUMGflnPtYCgDoM9T1sBVwMeA6V+qUEV4t0eVrmzu7Zd01vIVddwXvIJFIkBJOCRyKg+P3166XpcqaneXDLiKaK3RGyOZj37sjqPeFSWlBGte0qWXULCZFBjt/rHeHIGO8jCrgdTzHhWNqug3ENw13p5TfJjv7eUkR3GOQYEA93KBy3YwfGpdSgh7a/qTewml7H/LluY+6B88pl2HpgfKsnhvhx4GmuLiTv7ycYdwMIijO2OFT7sYz8SeZqT0oI32d6VLaadb28wCyRqwYAgjm7EYI5HkRWu4k4N7zULO/h5PHIonXOBIgVlVsdC6bsee0nyAqa0oFK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1587500" y="13700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 descr="data:image/jpeg;base64,/9j/4AAQSkZJRgABAQAAAQABAAD/2wCEAAkGBxIREhQSEhQTFRMXGR4YGBcWFxggIBwdHR8dIBofJB0dHCogGRsxHR4aIjQiJSorLi4xGSEzODQuNzIvLiwBCgoKDgwOGBAQGzclHyQsLjc3NzIsNywwNy8uNDgsNS43NTAyNzQsNzcyNy00LDcxNy04NDctLCs3LCwwLzQwMP/AABEIAHgAmAMBIgACEQEDEQH/xAAcAAEAAQUBAQAAAAAAAAAAAAAABgMEBQcIAQL/xAA6EAACAQMCBAQEBQEGBwAAAAABAgMABBESIQUGMUETIlFhFDJxkQcjQlKBoQgVM0NisTVTc4LC0vD/xAAZAQEAAwEBAAAAAAAAAAAAAAAAAgQFAwH/xAAfEQEAAgEEAwEAAAAAAAAAAAAAAQIDBBESMSFBYSL/2gAMAwEAAhEDEQA/AN4UpSgUpSgUpSgUpSgUpSgUpSgUpSgUpSgUpSgUpSgUpSgUpSgUpSgUpSgUpSgUpSgUpSgUpSgUpSgUpSgVQu7xIhl2A9B3P0HeqHHOKxWkElxMcRxqWPqfQD1JOwrlfjH4gXlxfC+LYK5CR5OlU/ZjbI9T3O/pUMnLjPDv0lXbeOXTcf4gc28VRHeySFYlGSd2kx3OCNI+gzWkbznjicramvbnP+mVkH2QgVJuWPxKnM6pdBGidguQMFc7Z919Qe1QbjlsIrmeJeiSug+isQP9qq6W+flNM/fcTDtmrj2i2NJuD/inxW2wBctIo7TAP/U+b+tbX5J/Gq3umEN6gtpDsJAcxsfcneP+cj3rnSlXVd3EDXjEAZOwFaK/Arn9g68NuWypGLdj+kj/ACz7Y6emMdxjbnOVo81lPGilyV3jBwXUEFkB7Flyv80HtnzTaSuqRyE6ziN9DhHO5wshXQ5wD0PasjNexo8cbMA8mdCnq2kZbH0GPvWL4dzXYzGOKKeMyN5ViGzqQNw0eNUeO4YDHSojxuO8u7iW7tYI5VgIS3dptJVonJm0p4Z1B2HhnzLkJQbDe8QSLCWHiOrOq+qqVDH+Cy/ere44zAizOzgLAcSnB8pIBA99mHT1qMXfMdr8ZYXTzRxwzWsxRpGCglmtyBv+r29jVrxve34yAcHxkGRjb8uDffvQTK04tFJG0oLLGudRkVkxgZJ84G2O9WtjzPazOsauQz/4etHQSbZ8jMoEm2/lztVhzHw+RbUBmmugk0csilVLNGrAsoWNRrwBq04JbGO9WPM/HLa+tzbWc0c1zIVMXhkMY2VgRK37AhGcnHTHWgkF1zFaxTeBJKFk8owQ2AXOEBbGkEnYAner1L6MytAGHiqocp30sSAfcZBFa95iB+PvPEk02RFsLoBRkKfEKMWJ8seoYbbIDZyMGste8K+I4lclH8OeO3t2hlAyUJe4zkZ8yHADL3A7HBASebi0KmZWcAwIJJRv5VYMQfsjfavu84jFDCZ5HCxKuouegHrWvjcyu3GzPF4UosYldc5UkJdeZG/Uh7E4PY9KyXMLyXJt7OGCO5VY1muI5JNClSNMSE+G/VtTYwP8KgnNKjvI1zIbf4efae2PgyDVqzgAo2rSNWUK7gdc0oNb/wBpDjbKltZqcByZZPcLgIPpksf+0Voetlf2gWP96kHOBDHj+ta1oK1pbvK6xxqWdiAoHUk9K3BL+GsdxIbi5d0kkw0kcRXTr/UQxHQnfGOpO9fP4a8hNAUvZmBcrlI1AIUMOpb92D0HSpRzf8eIk+AVC5bzlsZC9sA7dev0rF1eqtfLFMVtvq/hwxWk2vG/xFeIfhLbMv5M0sb9teGX7AAj71rjmXle5sGAmXyt8si7q389j7GuirCOTw08bSZdI1lemrG+PbNOIcNjuI2hlUPGwwQf9/Y+9ccGuzY7bXnlDpk01LR+fEuXredo3V0JV1IZWHUEHII9812Vy/xdbmzhuiQqyRCRidgNst16AHNco868sPw64MTEtG3mjfHzL/7Doa3zyQkL8uol2xWBomV2GfKhYjOewHXPSt6tovEWjpmzE1naUxt+Z7GSKS4S4haKPAdwwwvpn09qrcH5gtbvWLaeKbRjVoYHGrOM+mcH7VjeWeIu1xPA7wzlEjf4iJQMhi4VHAJGsAZyDghs4XviU4hJHwtEgJ+JneSGHBGdTPJlhkgeVQzdR8tSeJXdcatoofiJJo1g/wCYSNO5wN/rtVpDzbYPE8y3UJijIDuHGFJ6AnsaxPJL/DSy2BhaBAomt0dlJ0fLIoKkg6XAPX/NFYEE/wBwcOIdUOqzw7AEKfFjwxBIyB1xkdKDYHCOL292hktpUlQHSWQ5Gdjj67iqV/x60t5VimnhilkwVV2Cluw69d9q94C7mM+JcRXLaj54kCgdNsB23/nvUb4/w2W6vri3jkijSWzjSUvGXOlnmHlGoKGxndsjcbUExmuEQqGYAudKgn5jgnA9TgE/was+L8etbQoLmeKHxM6PEYLqxjOM+mR96hfMcc9zO5toZJfglCW7h1C/EDSzltTAsNISPbPzSDY18cz8akml4dd2QRg9rcyYdGY+Gfhi+EBGtwM+TIyVxQbBN3GGRdS6pASgyPMFwSR6gAj71QfjFuI5JTNGI4iVkfUNKlfmBPTIO312qA8a4eQnCobCQyKsEoVlfDSxBItQVx8jsOjdvbrWfuZrGWxgEcgt4RIixEKB4UqNlFZWGEIddJVsb7dcUEj4bxGG5QSwSJIhyNSEEZHUexz2pWL5T4i0wnV/CZopfDM0IwspCqS2MnS2+kjU2CvXsPaDVX9pLg5za3ijy+aFz6H5k/8AP7CtH12bzRwKO/tZbWX5ZFwDjOluqsPcHBrkXmPgU9hcPbXC6ZF+zDswPdT60FnZXkkLrJExR1OQw7Ef/dK6d5d4gLu2huAMeIgYj0P6h981y3XSX4SWzDhVvq76yPoXOP6VR12KL1ifazprzWZhJRFX0I6uxDX2Iaz4wLU5EP5+5XF/aPGB+cmXiP8AqH6fo3T7VMOWeHrZWEEEhUCKJQ5YgAHHmyemMk1d2drvqPbpWJ/Ev/hd7/0j1/itTSUtSnlSz2i1vDL8KktRGfhjAIlJz4JTSDjJzp2Bxg17w+5tpt4HgkCE7xlG0luvy/KTv9ajHFrUobWO8FsLZ5z4nhRlIy2n8lXDEggvnqcEhB9b3jtvBHc2RhVEumk0gIAC0OPzg2BvGBg77BgnrVpxSDxIiFlzGR0WTK/qwNm9zjp12rz4aF4/D0RtGPLo0qVGO2Omx7VAuEsBwKxU4DarePSeusTKCuP3ZBGO2DV5wmKa3a5u4A0iG5lE8AySwDYDxjs4HVR849xuEoS4s7ZcBraFCx2BjQFhs3oCw2Bq/RVJ1gLkgDUMbjqN+43P3rVvK4iuLmybCSxO/FHUkAghp4ipwR6GskeI+BFeR2PyPMILUR4IErL+d4YyAVTDPgHGVcdsUE2e/toVUmSGNXJKkuihidyRvhjvk/WllNbSaTC0LYDFTGUOxPmIx2LDf3Fa24mEj4XxKxaF0FvCZLcTAFhC4OMHJ3Dq67HYafWsrzenhXM3hAxqLIazECGWM3A8Yrp3DBNR2oJja3NqX8KN7cyR58iMmpf3eUbr71ceBE4kXTGwY/mDCnJwM6h3OMde2Ki/NVjZR8OZ4kiTQmbVoVXUJSPyfDKjdi2AAM6s43rHcKguVub+6h80qTqs1vnyyqIIWIUnZJQWbS3Q50t2ZQnVokaroiCKqeXSmAF74wOnXp717Uc5FvUnN7NHnQ90SMgg7RRAggjKsCCCDuCKUEpqPc5cnWvFIvDuF8wzokXGpM+h9PY7VIaUHM3MP4L8Rt3xAFuYycBkwpHuysdv4Jrf/BODLbQRW67iJFTOOuBuf5OTWapUL0i3aVbbLVbeqiwDvValeRirBN5kqld2ySo0ciq6MMMrDII9xVWldEVO4gSRSjqrowwysAQR6EHY1Y8H5ftLTV8NBFCW+YooBOOmT1x7VkqUGNj5ftFnN0tvCLg9ZQg1b7E59cd+tX0ECpkIoXJLHA6k9T9aqUoMVxDlqznAE1tDIAzMA6KQGc5c79yRk+tXiWESmMrGg8MER4UDQDsQAOgwBVzSgtL3hkM2fFjR8qYzqAOUbGpfdTgbe1Vvhk1+LpHiadGrG+nOcZ9M71VpQYiz5YsoZTPFawJKc+dY1B36422P0rJQ2yIXKqFLnU5A+Y4AyfU4AH8CqtKClDbohYqoUudTYHU4AyfU4AH8V7VSlApSlApSlApSlApSlApSlApSlApSlApSlApSlApSlApSlApSlApSlApSlApSlApSlApSlApSlApSlApSlB//2Q=="/>
          <p:cNvSpPr>
            <a:spLocks noChangeAspect="1" noChangeArrowheads="1"/>
          </p:cNvSpPr>
          <p:nvPr/>
        </p:nvSpPr>
        <p:spPr bwMode="auto">
          <a:xfrm>
            <a:off x="1739900" y="15224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990600" y="914400"/>
            <a:ext cx="8013700" cy="4038600"/>
          </a:xfrm>
        </p:spPr>
        <p:txBody>
          <a:bodyPr/>
          <a:lstStyle/>
          <a:p>
            <a:r>
              <a:rPr lang="en-US" dirty="0" smtClean="0"/>
              <a:t>Lack of adequate funding</a:t>
            </a:r>
          </a:p>
          <a:p>
            <a:r>
              <a:rPr lang="en-US" dirty="0" smtClean="0"/>
              <a:t>Improvements needed for budgeting and allocation of existing funds</a:t>
            </a:r>
          </a:p>
          <a:p>
            <a:r>
              <a:rPr lang="en-US" dirty="0" smtClean="0"/>
              <a:t>Lack of effective communication between headquarters and regions</a:t>
            </a:r>
          </a:p>
          <a:p>
            <a:r>
              <a:rPr lang="en-US" dirty="0" smtClean="0"/>
              <a:t>Need to restore public trust and improve employee morale </a:t>
            </a:r>
            <a:endParaRPr lang="en-US" dirty="0"/>
          </a:p>
        </p:txBody>
      </p:sp>
      <p:pic>
        <p:nvPicPr>
          <p:cNvPr id="10244" name="Picture 4" descr="Page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975894"/>
            <a:ext cx="9004300" cy="185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20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Focus Groups – Common Themes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066800"/>
            <a:ext cx="5105400" cy="5715000"/>
          </a:xfrm>
        </p:spPr>
        <p:txBody>
          <a:bodyPr/>
          <a:lstStyle/>
          <a:p>
            <a:r>
              <a:rPr lang="en-US" dirty="0" smtClean="0"/>
              <a:t>Cumbersome and inefficient policies and processes  </a:t>
            </a:r>
          </a:p>
          <a:p>
            <a:r>
              <a:rPr lang="en-US" dirty="0" smtClean="0"/>
              <a:t>Frustration with promotion policy; broader opportunities needed</a:t>
            </a:r>
          </a:p>
          <a:p>
            <a:r>
              <a:rPr lang="en-US" dirty="0" smtClean="0"/>
              <a:t>Key asset is employees’ continued passion for State Parks and its mission</a:t>
            </a:r>
            <a:endParaRPr lang="en-US" dirty="0"/>
          </a:p>
        </p:txBody>
      </p:sp>
      <p:pic>
        <p:nvPicPr>
          <p:cNvPr id="4100" name="Picture 4" descr="http://www.parks.ca.gov/pages/735/images/p0065026_schoolran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3000"/>
            <a:ext cx="355024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kids.parks.ca.gov/pages/22783/images/090-p0073673%20jr%20calaveras%207-11%20sm%20for%20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59369"/>
            <a:ext cx="3550246" cy="2366831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94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025"/>
            <a:ext cx="9144000" cy="685800"/>
          </a:xfrm>
        </p:spPr>
        <p:txBody>
          <a:bodyPr/>
          <a:lstStyle/>
          <a:p>
            <a:r>
              <a:rPr lang="en-US" dirty="0" smtClean="0"/>
              <a:t>Public Workshops</a:t>
            </a:r>
            <a:endParaRPr lang="en-US" dirty="0"/>
          </a:p>
        </p:txBody>
      </p:sp>
      <p:sp>
        <p:nvSpPr>
          <p:cNvPr id="6" name="AutoShape 2" descr="data:image/jpeg;base64,/9j/4AAQSkZJRgABAQAAAQABAAD/2wCEAAkGBxIREhQSEhQTFRMXGR4YGBcWFxggIBwdHR8dIBofJB0dHCogGRsxHR4aIjQiJSorLi4xGSEzODQuNzIvLiwBCgoKDgwOGBAQGzclHyQsLjc3NzIsNywwNy8uNDgsNS43NTAyNzQsNzcyNy00LDcxNy04NDctLCs3LCwwLzQwMP/AABEIAHgAmAMBIgACEQEDEQH/xAAcAAEAAQUBAQAAAAAAAAAAAAAABgMEBQcIAQL/xAA6EAACAQMCBAQEBQEGBwAAAAABAgMABBESIQUGMUETIlFhFDJxkQcjQlKBoQgVM0NisTVTc4LC0vD/xAAZAQEAAwEBAAAAAAAAAAAAAAAAAgQFAwH/xAAfEQEAAgEEAwEAAAAAAAAAAAAAAQIDBBESMSFBYSL/2gAMAwEAAhEDEQA/AN4UpSgUpSgUpSgUpSgUpSgUpSgUpSgUpSgUpSgUpSgUpSgUpSgUpSgUpSgUpSgUpSgUpSgUpSgUpSgUpSgVQu7xIhl2A9B3P0HeqHHOKxWkElxMcRxqWPqfQD1JOwrlfjH4gXlxfC+LYK5CR5OlU/ZjbI9T3O/pUMnLjPDv0lXbeOXTcf4gc28VRHeySFYlGSd2kx3OCNI+gzWkbznjicramvbnP+mVkH2QgVJuWPxKnM6pdBGidguQMFc7Z919Qe1QbjlsIrmeJeiSug+isQP9qq6W+flNM/fcTDtmrj2i2NJuD/inxW2wBctIo7TAP/U+b+tbX5J/Gq3umEN6gtpDsJAcxsfcneP+cj3rnSlXVd3EDXjEAZOwFaK/Arn9g68NuWypGLdj+kj/ACz7Y6emMdxjbnOVo81lPGilyV3jBwXUEFkB7Flyv80HtnzTaSuqRyE6ziN9DhHO5wshXQ5wD0PasjNexo8cbMA8mdCnq2kZbH0GPvWL4dzXYzGOKKeMyN5ViGzqQNw0eNUeO4YDHSojxuO8u7iW7tYI5VgIS3dptJVonJm0p4Z1B2HhnzLkJQbDe8QSLCWHiOrOq+qqVDH+Cy/ere44zAizOzgLAcSnB8pIBA99mHT1qMXfMdr8ZYXTzRxwzWsxRpGCglmtyBv+r29jVrxve34yAcHxkGRjb8uDffvQTK04tFJG0oLLGudRkVkxgZJ84G2O9WtjzPazOsauQz/4etHQSbZ8jMoEm2/lztVhzHw+RbUBmmugk0csilVLNGrAsoWNRrwBq04JbGO9WPM/HLa+tzbWc0c1zIVMXhkMY2VgRK37AhGcnHTHWgkF1zFaxTeBJKFk8owQ2AXOEBbGkEnYAner1L6MytAGHiqocp30sSAfcZBFa95iB+PvPEk02RFsLoBRkKfEKMWJ8seoYbbIDZyMGste8K+I4lclH8OeO3t2hlAyUJe4zkZ8yHADL3A7HBASebi0KmZWcAwIJJRv5VYMQfsjfavu84jFDCZ5HCxKuouegHrWvjcyu3GzPF4UosYldc5UkJdeZG/Uh7E4PY9KyXMLyXJt7OGCO5VY1muI5JNClSNMSE+G/VtTYwP8KgnNKjvI1zIbf4efae2PgyDVqzgAo2rSNWUK7gdc0oNb/wBpDjbKltZqcByZZPcLgIPpksf+0Voetlf2gWP96kHOBDHj+ta1oK1pbvK6xxqWdiAoHUk9K3BL+GsdxIbi5d0kkw0kcRXTr/UQxHQnfGOpO9fP4a8hNAUvZmBcrlI1AIUMOpb92D0HSpRzf8eIk+AVC5bzlsZC9sA7dev0rF1eqtfLFMVtvq/hwxWk2vG/xFeIfhLbMv5M0sb9teGX7AAj71rjmXle5sGAmXyt8si7q389j7GuirCOTw08bSZdI1lemrG+PbNOIcNjuI2hlUPGwwQf9/Y+9ccGuzY7bXnlDpk01LR+fEuXredo3V0JV1IZWHUEHII9812Vy/xdbmzhuiQqyRCRidgNst16AHNco868sPw64MTEtG3mjfHzL/7Doa3zyQkL8uol2xWBomV2GfKhYjOewHXPSt6tovEWjpmzE1naUxt+Z7GSKS4S4haKPAdwwwvpn09qrcH5gtbvWLaeKbRjVoYHGrOM+mcH7VjeWeIu1xPA7wzlEjf4iJQMhi4VHAJGsAZyDghs4XviU4hJHwtEgJ+JneSGHBGdTPJlhkgeVQzdR8tSeJXdcatoofiJJo1g/wCYSNO5wN/rtVpDzbYPE8y3UJijIDuHGFJ6AnsaxPJL/DSy2BhaBAomt0dlJ0fLIoKkg6XAPX/NFYEE/wBwcOIdUOqzw7AEKfFjwxBIyB1xkdKDYHCOL292hktpUlQHSWQ5Gdjj67iqV/x60t5VimnhilkwVV2Cluw69d9q94C7mM+JcRXLaj54kCgdNsB23/nvUb4/w2W6vri3jkijSWzjSUvGXOlnmHlGoKGxndsjcbUExmuEQqGYAudKgn5jgnA9TgE/was+L8etbQoLmeKHxM6PEYLqxjOM+mR96hfMcc9zO5toZJfglCW7h1C/EDSzltTAsNISPbPzSDY18cz8akml4dd2QRg9rcyYdGY+Gfhi+EBGtwM+TIyVxQbBN3GGRdS6pASgyPMFwSR6gAj71QfjFuI5JTNGI4iVkfUNKlfmBPTIO312qA8a4eQnCobCQyKsEoVlfDSxBItQVx8jsOjdvbrWfuZrGWxgEcgt4RIixEKB4UqNlFZWGEIddJVsb7dcUEj4bxGG5QSwSJIhyNSEEZHUexz2pWL5T4i0wnV/CZopfDM0IwspCqS2MnS2+kjU2CvXsPaDVX9pLg5za3ijy+aFz6H5k/8AP7CtH12bzRwKO/tZbWX5ZFwDjOluqsPcHBrkXmPgU9hcPbXC6ZF+zDswPdT60FnZXkkLrJExR1OQw7Ef/dK6d5d4gLu2huAMeIgYj0P6h981y3XSX4SWzDhVvq76yPoXOP6VR12KL1ifazprzWZhJRFX0I6uxDX2Iaz4wLU5EP5+5XF/aPGB+cmXiP8AqH6fo3T7VMOWeHrZWEEEhUCKJQ5YgAHHmyemMk1d2drvqPbpWJ/Ev/hd7/0j1/itTSUtSnlSz2i1vDL8KktRGfhjAIlJz4JTSDjJzp2Bxg17w+5tpt4HgkCE7xlG0luvy/KTv9ajHFrUobWO8FsLZ5z4nhRlIy2n8lXDEggvnqcEhB9b3jtvBHc2RhVEumk0gIAC0OPzg2BvGBg77BgnrVpxSDxIiFlzGR0WTK/qwNm9zjp12rz4aF4/D0RtGPLo0qVGO2Omx7VAuEsBwKxU4DarePSeusTKCuP3ZBGO2DV5wmKa3a5u4A0iG5lE8AySwDYDxjs4HVR849xuEoS4s7ZcBraFCx2BjQFhs3oCw2Bq/RVJ1gLkgDUMbjqN+43P3rVvK4iuLmybCSxO/FHUkAghp4ipwR6GskeI+BFeR2PyPMILUR4IErL+d4YyAVTDPgHGVcdsUE2e/toVUmSGNXJKkuihidyRvhjvk/WllNbSaTC0LYDFTGUOxPmIx2LDf3Fa24mEj4XxKxaF0FvCZLcTAFhC4OMHJ3Dq67HYafWsrzenhXM3hAxqLIazECGWM3A8Yrp3DBNR2oJja3NqX8KN7cyR58iMmpf3eUbr71ceBE4kXTGwY/mDCnJwM6h3OMde2Ki/NVjZR8OZ4kiTQmbVoVXUJSPyfDKjdi2AAM6s43rHcKguVub+6h80qTqs1vnyyqIIWIUnZJQWbS3Q50t2ZQnVokaroiCKqeXSmAF74wOnXp717Uc5FvUnN7NHnQ90SMgg7RRAggjKsCCCDuCKUEpqPc5cnWvFIvDuF8wzokXGpM+h9PY7VIaUHM3MP4L8Rt3xAFuYycBkwpHuysdv4Jrf/BODLbQRW67iJFTOOuBuf5OTWapUL0i3aVbbLVbeqiwDvValeRirBN5kqld2ySo0ciq6MMMrDII9xVWldEVO4gSRSjqrowwysAQR6EHY1Y8H5ftLTV8NBFCW+YooBOOmT1x7VkqUGNj5ftFnN0tvCLg9ZQg1b7E59cd+tX0ECpkIoXJLHA6k9T9aqUoMVxDlqznAE1tDIAzMA6KQGc5c79yRk+tXiWESmMrGg8MER4UDQDsQAOgwBVzSgtL3hkM2fFjR8qYzqAOUbGpfdTgbe1Vvhk1+LpHiadGrG+nOcZ9M71VpQYiz5YsoZTPFawJKc+dY1B36422P0rJQ2yIXKqFLnU5A+Y4AyfU4AH8CqtKClDbohYqoUudTYHU4AyfU4AH8V7VSlApSlApSlApSlApSlApSlApSlApSlApSlApSlApSlApSlApSlApSlApSlApSlApSlApSlApSlApSlApSlB/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data:image/jpeg;base64,/9j/4AAQSkZJRgABAQAAAQABAAD/2wCEAAkGBhQSERUUExQVFRUWGBgZGBgXFxgYGhgYFxgYGBcYGBgYHCYfGBwkGhgaIC8gJCcpLCwsFx4xNTAqNSYrLCkBCQoKDgwOGg8PGiwkHyUvLCkwMiwsLCwsLCkvLCwsLCwsLCwsLCwsLCwpLCwsLCwsLC0sLCwsLCwsLCwsLCwsLP/AABEIAMIBAwMBIgACEQEDEQH/xAAbAAADAAMBAQAAAAAAAAAAAAADBAUAAQIGB//EADwQAAECAwUGBAQFAwUBAQEAAAECEQADIQQSMUFRBWFxgZGhIrHB8BMy0eEGFCNC8VJicjOCorLCknMk/8QAGwEAAQUBAQAAAAAAAAAAAAAABQECAwQGAAf/xAA1EQABBAEDAgQDBwIHAAAAAAABAAIDEQQSITEFQRNRYXEiMtEUQoGRobHhI/AVJFJTgsHx/9oADAMBAAIRAxEAPwD0VlQ5hHbVpF5nqAxGkNfFZJYsSMdImLsCVFr/AIlOASKOz0b3WPOseNr3UTR9ltXPdG7XWyVRMGcTrYszJiQFAJBYg8IYkbGnGapL1li8WF5xkwzeD7Vky511QN1TcHI1EH8TFayTUTZH6KnnZutmhndSbVYQn5Jin08wG0japBKkUSydQXd29Iy3zgJjAAqxSdygPvG5c0hnAFMXNKk4s5g0DYWf7Jy1TgmeafubKudTzwhiZMRTMguzvu7QntJJM5YALPUjIkD0jVksgAdIKlElnIwpuwjo/lCb2VJQYODQFzoAzuDxpArTar0sKDYkesdoJZurHR4WkyAELDAALQoV1dJbqIje0Fm/mmtNLqxrvXS4IByyrDyhcSUgDBXmfSI0qbccFy5Iww9+kU558QU7BYHJxjyMNkA0iuEt2VY2J/ooD1AbuYjWizqSbymuklquWd8MoFOn/BmMk3gCW303ce0Gm2gKZt/eAULHRSl7eHn6lEp3NliI7sH0CmTJBYM7ByWxxJglqUAkAPj5PBfzVxZ3ggbt8cWmwKVg4Y1bygqGl9IW3jZO2Se6QdYStAurUBuPb7xv8lMQhwCwjmdLJU912AGLOcxuitDiuild5FGM7LE0DG9+62JZBJIwHm0YC940c9Ty0jtRYNufWgYwpZnAJVix9nlF1uyB/eRbHKlqJ+KoKoGCqcWIzg+x5DzXNEhxvrVuDNHJs15ImksoJcgMkVBAoMWgmy1XEureeGVYdKb2CsUS8NC62qkLBOJem7KNIkOUjJq8MW8oFabQCkgVL98o1Z5zOXybuIgjY4MpyXIBDhqQLZZVLJN4pDuG6EcGY8osWX5UJB8Ke5aqjEqfLulK1rZLVGJU+IbKHLHMUZocMkMLo/u9WxiHNj8SMUeFf6fkNjcR37KvO2WTgoMwhVOxlggkpoXo+UVVTmaOJtpoc4zDciQHbv6I/pcWhp4WrPaA4UzZfeNWi1ObpwU4I5ZQsqbQanCFrVNCS+KhkKxPjYzpCXD8PdRzvYyr7/t3QrdKQVBMsAHEue1aQpNlpTKokVW2DOQK8MYPLkJK03qkl2OhxpFx0sGAAGTPBubMOE1sZBceSSUKZjfaXOeNgvBz/mLSj75Rke7K0aDoIyIv8cH+3+v8J/8AhZ/1fopU+19M2xha1W1JAx+a6noST5RxNUBNmS8QflOYO7nCiUlucLh4rTR/FMzsxzyWdtxXqq2wptz4ajecqXLW5d6hUs7hCO2rKV2lax4Qm6k0xU1TpzjqXPVcuJQ5UtJJzF3BvOLUxaSGUHfEa8YikkOLkeIRd3+V39QnY8P2iKga+q8xakgiXmappmUnU00yjFT2UhN0lru4A3XMUNrWRF1kApul3BOJpmd0JKKi4qRRj2rvg1BOJI9QH5oVM0wuLDyExabeFTCkU/cdWbGDS5CyDcAJu00BLDiWcn+YBPSEry+RxkSQknpGrBtDxXnU14JAIbIvjjiDziXWWREs5ATYQHua13GytWHZTBN4kn+0YPq8FmyEMtISKgvrqK8YW/OF8YZmTyE8njHyZE8jgXO7+y1TcGOFpAAXmLRLKVlywUemh7Q7Oni6l6MCP+Rbs0L7SBUDyI44+UDkTL4QHq7dfWNRdgLGEri2TDddtwPP6VhqwqClXRjpoADCc+XrkCR3+neC2Gz3SCcSH7Ef+oY5oqwnazZruqdn2OqYq+PCkgkHF2Vhi4+0c7Rsxs8xCyqhp0ZydMYtWNbSZf8Aj6kxN/ETKSkKdiDSlcNeECcbMldleGflshGThxsx/E70up+2ETUFKCC7DuHjlCSQwGTnhj6don7PkJChoQ7YUwwGde0UJi2VdT+4Jd8sSe3rBmWUNdSFltm+yXtDANhdDdAIlrFf8QObtFOYkkE6k94Vmyw4qz/QCnaEab3VffldSifCKNgH4tBFLvUDYs316RzLNTmHpywjLKnxir1z3YjdHaqFlOb6osySLhqwvEn7QoqReYJFMvvDfwgUqfC8FGrUGPbzgV1hShNcQGGOJw/iOjspBRNlcIsAv31m8EjA5N7Ah+wElaKVUoE+/eMATKLBJcv4lEhmSPlBHXqIe2VPSVpxZ6nBlYN5Q+b5HV5FW4aMg909aE1hdJctWtKbwRDFuWxMKomtXfGSxyWvDqulr5N4TZpRF2mYJhC0l3u/4jXSGpCwo4jU7hvhi0O2rklRz18onWebUpFAHdszv8hGoxiNAoUsrmSu8QX5KhJ8UwZAYa5++kVZjJBERrGvxnQBhzh74lIB9UJfNXkEa6YCYNR7koRJjIAqZWMh7MNxaDSa/qOlxFcKbPFQsVY74JOFXTUkfKMXgMtLgsbrg0ycfwY5kKKAnG8XriARg5y0jQtYGusIEXh1kndObKXdUxLkvvI3PDtrXplEywK/VdRqXOEULUGMA+oANyA4eQWg6bvAQfMqeVKUssPCRXHHEboVTNunOhryr6QzJtBBIDsTUaxzPSElxoT09YLsDQBXkFnMm3PLz5pi0SAr9RmPwkgP+127/QwnPStCJYBvVUo/7i3kkQ6u2BMtIIqpKcNwIz3wl+bfF2SGoHpw94xPG7kKJh+JWpCg6SefSGTLoRiImy7RQE5jOKNnm+Ek4JD72EZCeNzHkeq3McofGH+ij2hjU7qcjHCJYASRqH4hj5GG5tlCsxU0FXrUdoXnAEMnInyGUaSNwcwUsK9haSg2+YEhOrkHt3jlE2g4N1gNrllaADiFjuDBpcsEpScCandSFcaamAHheqSi7LQNEjy+8I28JUElWAGGZNAz5awW37RTeIBDQrtOYPgghibw9Yz2JqGQ11d1schobikeiHsWUkzfF8oDDiTh2j01wJAIA6Vjx9knXbgzUp27D6849hKtGI0h3WNRkB7V/wBob02jGSBva5+AhfzJB5esS7dsVBHgvX01FaHdX3SK5mAvHEuz1d4GxZMkXyuPt2V5+PFIDqC8aUlCmIIfwl8j784XXNXeoCwo+/E+cet2zsgzTeCrqgXL4GgFGwwiePw4sA3SFO5oWNeLRoY+oQPaC40fJAX4ksbiQLCSTN/TU+TYcqcYWlhV68T4sgP2/Uxq8UqUC4Io2jFj59oEjEMYJNO5pDzyq6rMq46HUpRa62gx3j6wBEsoS3yhJLVDh6gdiK6RvZdpuqN4njo7QW32kKNWZw2/nmIhbPKJTEW2PPj8ERMbBF4odR8kqPjTFFi4DVO/DtDNnmUqT8yhyB+kdWbAvgD1LCEBPeZdT+3KIHRMN7AAKb7bI/SLsnav77p62r8IbGpduTevKFJKf0QEipNf7jkeA+usV5NpSUgGjCuGeP05wWRZgo3iGzAFGEMZnRxMAINDZPlw5JZDuL7+n98KMqzqQwY3yS2NeHeGZttUlAeUu84ckEJA46xeSsO8DtloSEmmIbrA12Y3JkaDH6c8opHCYIi0HYbryql1zrXE51jI7UA5oIyNQDQoLLOkJJKXUrG6KGvF6w2NllKPmdyCNUlnbpTnAJSLrgs6ejGvSGnKRUlio76k+kRt4I8kjNrWiu4k3UAkkFy16juB73QnaNuFd4fCUkBmJ036QVCqkHf9Q0clALjR35t5CIpIY5SHOCtw5r4201KyprimIhn82+WNKhw8IqZGGteJ9Ids6AzDBgS/GsTCr1KrHJRKVnTKJpgPUkeb84NZQC7inrrGlo8P/bcdfSOZCSBq5ftnDgd7UYNG01Ps7JxSxLUyIrXMRxZbDNUVJBWRRwMCDqdIBNUQScvWj9h3j2tjnBUtBQGBSCwq1K8YHdQyjC0O0379kYwXPkcWaqHkk0/h68KrAwNHxzEHm2CXdZq/1ZwwJrJJ1hVc2AMmbPKea9tkWiwIheyjq2BND3SlQalWJ3AHOE0SlS1ArQpLZkHFteMejlzmMMsF+Eh0qGEWG9SlafjFj8lWn6Sz7hpeJMsEqzbd79vHElZuszOeNY9Oj8OoSfmN13OGQYAGHkbPloZkJoKFh7eLzuqRN+UEqm3CyHt0PdQ97XlfiMu8/wArADc+XQR6CVa73iwcAtDFo2fLmEXhUBgxbyhOZYFSqPeBJYgZUx7xSyMmPJYNqcEQ6fjPx5S0m2kfqqEo0hiWusTDNjRtZEDNBKKmIlVp84NUxLtu2vhhkYmj4t94mbT2kUgAYnsPrE2faKJq1H6n7wSwsAEh8nCBdQyhD/SYd+/p/K6WbxJepBO/UkxymjnGA2MlSjdwCTzy8z7aH0p+LRP9LjlkedI0RLWbnYIA1he6hyVPkpUZlASScB3PKK6dlTCoEpLCopxPKHdhbNSj9QpIUXABdwM+sVROgPk9ULXlkYBCL4/TPEZqeSF52eichQQUG6rNqY1w61jhN1K1M3DE849OZj8YWn7HQsUZCsyBQ8RFcdREg0yCr8labheA/wARm5HZRbIQVOaAV4tgIoWW3XjxLCIi5QBNc24DMtD+ypQKiri28jQaCL+RjRuaZDwBsqeLmPDgytyd/c/RUiatCe1pfxGDsAXNWLDSGSa0ha1JJUG492HeBeA28hqO57tEDj6Upa0gHEc4yD+HX7741Gs0LIeEFOLJWHOIYk5jLmCIJ+ebHDDi2BMBtUq8+RBNN2XaFUqcVxAYv2MMqlEXVwqU9eeofyjm20KlJxBAPAgEeZhZEy9L3poeBp74Q+lF6aU/1pHYD0eIrpdHuaU+RMchwCM3zbB+gjJdoxSKHD69YYmWUoemBrwOETbQllAvoT74RKkII2PKIvaBQUlnGC94JxhxS2oAOO6J9oDi8MDj9YZsa7w3jH0hp2TbRLWDStGem7AHt1its7aZlfCScFJbgU0BiL+YAd8HbpSKFsa4hWDP3eIMiISs0u4ViCUxOEjeQvR/mQrHGOfhA4HrEOxWgrlhW8jmPtFKRPjMyQmMkeS3MJEjA9vfdNGxqyY8D9Y7+L8Nr1CQyQ9d8CNsYR562Wsrnkk0SKdR6mH48Dp3UeFWzMnwGAv86+q9IZ9IYlzqRFkz7w4w+hbRBJHWyuOYCLCdNYOmYwid+YjtM1TPgAHJ3CIdBULo9t0a1ygpJIxFaZxDnTmDmF7Z+JAXCQbvnvP0iJP2iVKbJjQQWxsCU/OKCq5Oa3FiNGyeEW02hySd7QG2LdQHt4IuQGTXG73qfSF1q/UfR+gEH2so0sa4kmymrELs0NhUc2rWM2Xa1yppBDoWW4OY52aklZWflT5qcADv0jhM4qW7MkGg7vHSMDwWu4UsLzG8PHIXr0WgiCyrYnMQCczXhmxhdaYyskQDiFvIS2aMO81bROSRQCBT7R+0ZxHQopwMEmzvCVZjDjlETYLcAE17WxgudwEO1JQZimIN5NSMmZz2aOFzLoAFB8o3bvXrHNgsgdnGRXvOSYrC6SCEhyRk+GGOEHXZUcA8N3xUK/8AVnIMWXIk+0CgLU6XtAy1ATEkPgWNYdKb5v4IvDH3uJ5xRXLCsWhW0bPvNVmyyPFoo4mZAyTU5tH8x9VfzopZmU0/h5pY2rFmZzuz0yjIIbclBKTkTqe8ZGj8eM7goH9lkHZRLUoEhQzH8A+84l2qzgAknHCGBKUpWd567394xu02d0lJxq3p6Q8hUHCktZjiN3ajeUMT5xSZa87opwcGEJVoISQKkBx794w2pImSkqGRUOrK+kQu5tR33VO2ALl3kxFm2Q3VKJ+Q9X9MIZlzVXWJYAe395wSbLcEN8zHph73Q8ANCtSva4CuVGkT2ocDlpDdnnfDmAH5VZ8adiIUNmBJdwT55x3+XKgAakQuzlWqij2qU0xjkSptXcw8slcgvi79W9XhW2IN1K8SmiuDFve+M2dMJlzRiyXHK99YjcPhSp78NrdK0HUEeRPlBbVaTLUyhTdpCX4anD4rnQjkPu0V1XZgKwQoAt/MB8loZOS4WCtd0qbVjht7jZIK2iHZNd8AnTA5UMSz9XMDnFlUAoGD6ufqOsanBssa+g8j1glDE1jdggmfkumks8DhU7ArwjUY86+sUkTctIk7PNVE+2JEUbEXJ3wGy2aZHLVdOmEmM0ntt+SOVxG2xthyUjeKdPfCKFtnhIIziEuyvMcHCpfQYxYwccH+o78EL6tm1/QjPv8AT6oM8MG96QNEulMi5PaNGa6le8CIxC2YZHHq/pBkDZZjlUJr3Rw9PfWJkxJKm/qLBt/vCKqDhmLv0aFSyCV6US+pxPLHpDgaCRbnLCSmWC4TjvWRU8sOUAQoOK1fPDlqY5lJCbr1Uv8A4p14nyG+CLAvhIzI88oWqXBXJNtPwmOQ7YAxku2A5wgRevp3BjpWATJQFS+GXAe+cD5cNsnxcErQYfU2wx09VbRbkpDk8oVVbD8xwYXRvMTyL2OfYRyu3F1AB7oYHQ+ukPhw2x8blUMvqMmTtw3y+q9Bs2iCSfES53booWWY0QNlTCSz1OPGkWEqYwKz4g2U+q0vSpBJihvlsqf5iOfzL0hP4kdy6VgXoCvaAEYCMjL2rRkcm6gvMzF1CwWGR0NSyo6Ex2KjiWrroOMJpnFJIXgcRkfoYNag6PCXzHAfaNpZGxXnpJ7pXaEi6q8MD7PXHrHWzT+msaMocqHs0MI8ctlCrdRkesL2BF1RScCCOv8AAjncJhRUY15V19mGbMHRvR3T9omy0+InRuoEUUTriw4oAArgce0QyN+ElWYTbmgDcH80la2JCrrgkXhny0jpdhXLSmYRS8Q+oFHHvGK4swBUlCmUKjeDVjruPWFrLawPiIWCxxScL24ftVvHlEeOTp0+SsZYY5+pvB/dLyyCLimZWdXqzbsiekA2TKZagaXwrw6AFvQ9I7lS76kkFheTXQOH6CDJkfr3xgSxBxoCnybpFh/BVBA2SFXVAhkFLYYknXOgIgclJJUxIyJBZ3cVhorYsXx5Nu7xqxJ8UzgnzP0hriKJUscz2H4CslynV4kkpDM1HLjA8BBLWkLU4yDAZAaB8oBappBTVgR/PvfC1ltLOk43S3AEj6RwvSoy5UJEr9Ml9e1Yo7DsBa+pVCKAH/6fgaRHs09kJG5Q6xZ/D1oxlkvmNzMD1NYoZwd4Tq/sIz0nILJPDJ2P7p207NlqBxBxdzlq8asWyUIR4wFKOL4DcO0OCzFzu7xxNXlAMZEmnQHGkfOHC5+vSLUjamwZVxS5YuKAehLECpDZGPIOQq6aPUcKs/WPogMecXsJSrRMuJpeBByANRU8XbhpBbAyyAWyH80J6nhBpD4287bIKgyeSR0AJhS0/NmQB1JPsc4qbWsC5L3qhRJcOzH6ARDmTGAzq+OlYLRvbIA5psLPPY5jtLhum7d/qgUdKRe/yOPZgOEaSsE3skhhxOMJSLUVrJOJLmKEiT4EvhVR/wDI9YkdsmHZHsqC1c8f8U49cI5tqXEtQpfBc70n6GN7SmXZV3NbDgmO7t6yhv2zGO5JD+giPVuF17JQkCvT0hGWbpbH7wzbh4UnfQcPfnHFmlKUpNA5NKYCtTuxiZuwtcqezZRQStVAnDicX4A94ootAMSdoT3NxJ8KcTqcz1gJSoVS4o+O6B8+L451XujXTM9uOCx3HK9OFhKSpWAhZNv8JURlTL36x52ballrynIyyBjo2kqAl1ZWmTZ94bB04N3fuf0UuR1d0ltj2Hn3/hNKtpeMjgyoyCNIJqKqLnhctN6pAoWq7a9YV2hKCS6cDUNoHD61bOAqVcF3HeeOVNG5wrMt60kMaDAZVx6wmoOApOlcDsV2ZxSpKlBgUt/twju0SikggilWfIEY6boaVOC0pLM1cfT3lC9oBuMMm6DKG+6iKEaLUBBJ85xxb32hed8ySKXg7cNe8bWCacxzeGOaS2lLjODZGuPAT7XkJVW9LoWxbL6RGmWk33US+J4tD2y5pSpQV8qqHnSEdpSSJqknJiDqIWFgZslmmMjtuPJUEpCVqSk3k/Mk6jHzam6OpM4AipLEdvvCNgtLOlqtQ40JqN1YcRJJWwLCp3AUJO/6xIeKUJ9ES0y/Hi2m8qeO5CAJSzvSK8yYR2naDelMaEiKaZX6Af8AcQew+8VyPhASBJLllctD5FT8H+jQK0WdheA8QpyMWNjypZJSoGlW3n7CKNo2CJ48F1Fa4saUoIqy5jIZND+PPsiEWC+WIytXlrMoUUMgeuXcxT2Ar9UA0N086Ydnge0dhmyoAUtKr62DO9ATgeHlCsiaUzAoGqTXt6ecSuLZ4naDYIKZEDBM3WKohewTOJjJgBhWVMgnxYzBbRW6LK4XRlGCSZkAtE1gBqfKCS1plp+JMLJcDeScAAI7SSPVNkcGs1POyz8Qz2s6ksSVhkgbiHMfO7SkqoMqEDF8fpHptr7SM5ZJJSBQAVZmcd68Y82AHUDqd2YjU4GOYI6dydysRmz+NJqHC1ZJLLAOtGixZ1FS7v7U1PAe25xOs84O+SXPH2W6QzapvwpV3966nngO8Wn7mlRvdDtU8zJl7Jy3AYRS2fLJkzh/iobg7ekTbIogMR1yijYCQmecXlk8w8Me0gLu6m2pTqcYCg95xV2Zs5dwqSHWoFicANX9949FZpKZ0pBKEEFIoUilMoMfCbiRQZCA8vVDRa1tFH4ukaiCXbc+q8YmwqQWW9KqfTIczC860Elk6196CPZW3Z6Z6WJKS7OPIx4eZJCVqScEkji2PKCGHlDJG+xHZUM3DfjO347IhKXAd92PGuAh2yyrxCU56YcX4ZxEs0vxHE6OOgj0Gz7QEJOS1UJ3DIRfdYG3KotbewVBMhCQzEtm7RkS5u0QCRWMitUq5DnrvF3dnHHMHmI1MKSHbHMfT3hAESzqB73QRJcEU/mHtbWyRzrXcgi6z4GkGE3qK++sAQkZH2/2gkkg0OI9+/tCHbdN9VqaKhRyNO3oY5XPD4ORm5dhzghmC6olxdU7AOTu3ZVjid8N0llVZ/ENSP6cYeAlqkGbPQKeIK4ivCkHI+Kj+5LJV/jik8j6wtNUCtQFA5u44ZY1/mGbEWVewoyh1H0hHJAlpKbqmGADnQszPybrBpyyQFaA3qbqcKmDyrIylh8RR9wyMZKsxIKSPCdMm1PTqNY7elMeNkO0SLyEahopW2cAgaAkDlTzET5do8DqoUqL8qwWbKvS0PvO+qvpERu0wDek9+GEOqaTk3/JzHpdlkBKtadIh7Bl3QrVgDxyfh6xSSplhssecZvOOuZwWxwI/wDKhv4rzn4wtDzkOfkHdR+0TbteXoBBPxGsGasmrFgN4pCe1Z5CHSWJbk4c+UH8WPTCxo8lmMx+udx9aVyzbWSrMPgdHh+TaRiTHjtmijHRSj6P7zg0hZLVxSSA9HyiCTpzXHY0jcXWgI/jHxfuvWK2rJT4lEqIwAB9YlW7afxFqWcA10PQNEiYCohJDE4vpmekbnyxMBAVdAOjk58qxPBhxwHV3QrKzpsr4TsERVpAw16kmp6wa1JSxcVaExKZSSQVAqDaCvzH6Q5MJIAAqaxdKHG28rUmypAchkpDq5YJ6jsYlWi0mbNBODvyHswztW10EpOAqd5gNhsd51E0dgBwx7wrR94pL7pqzIJc5e/rFGwp8M1qvLNd5wHlE9E1jc1fyP2hzZ026mYcmAHMw1/ypAV6DYk74ctId7tDx0ipLtiXcUePM7FBuqB1JhpUy7GVyoB4zh6rbYjhJCw+ia2nb0yEukkqJ8L6nM8I8ftFRUoF3UrHUkw/aV/EmuahIZPE5+90Jz7T8IP+7LQfeD2DjeCy/vFZ3qWUZpS0HYbfyslS0ymM35skD1084BOtd5YJwBoMKQmHWutSa74qzLIn4dSxSk6VzZ4IVvuhqUmKcmr74yOpNm8Ip3jIWk1OqNcGaBvkBhXjuPvONqJ0pAFqIqIr0Uu1pqYXFNMoGtY+d2I510bHXDIxzKnYGtO0dsHOT474X0KVp3IXS1hQcYKHY/xGpanBRmnA8ajvGpIADHIvyOPesDmqN9gmpo4JrTBodVrqtYC4cgBnB4uze9YJIm3nOeYboYHaqUwZQJ5Olz3hVE24QSeJ3a+XeOrsnafJPptRo/8ANaQeTaCFblZ76tCMyrHTyNRGlzWAYufIiO2UYKdMnF8CcvOLF+7KvJF5ZLJAFQ0SBOoDmadMfe+LWyLgmVYm4xBLVVV+LUiKS2sOnlXcOMSyaCj7FlFEoldFEknOCm0/DSpasu5yHOMs9pQgqBmrulyxKaUyYYUjy+2Nq/FXiQgPd1rRyNTAGPHdkSknjv8ARaXIyWYcOlvPb6pS0G+sknX1cxzbpSVIG44D/ExqTKN6tKEeUP2dIHEvyo1PecaHZo9lkbtykynSheRPgD6Jx7+UGkmqdBjuge0i10D25jdjUQQTnQDB4Ubi007JmdPITXFWO58oTCmh+3AfKkOfmpqS77qRIngvmGo2kLXwqxjtDni1Rsk2r6An6d2hm1zbgqfEzD/0YDs1FyWZisDQcse8Jz519ZJ9iIo2bqbMkD30OAgFdXzMOJN2WkDE1gYkDE0Pth0843NWxP8Ab6U8/KLBNqg4Vsu5av1Q1WFd1MudYbRVJSGqQcYWsiLpL4kFStwag6+kOzBdWEjSp0hjjZTVsLNy6CUk0JEcTLapgFZBqZ5VjVglOsl/Cmp3nLv5QguYXphnxx8ob4bHncBW48qSNmgHZUkzgzwCagKa8cC7DVsHgUtLsnSp8opSLA6QVeFI6mJtmhQNBdwlLHYgDR3J66CGFpN+64c821rrHNrWGJTlT0gFjDAqqSfWGA3ulcKVWXs9DBwX5/WMgQBNSYyO/wCSeJh5LgliUsCAaZEPv05QJNnvqF1rxoymY4jLo/CDy5KUAC8q6Dj82t2u54Wt4AIKSCWwBrmcMRDQSdk3ZDWogPdbLCtNYCmYMsRDa1uKGvFweecKzrMXChQjWnfkI6kza0RBfp6feOp8oulQwarFqhyXzzjSwAgXVgqJAugjNwwI0oXer7oOAzg4mr5PgTuNYWi0p7Ph3KQmJK1q1Zj/ANhCiLQl/EApqP73w9cIW+dH0VTEb6QquQCSoDNiMOChDrC69yAnEoSQ6eIbSORZnQtedOjgF/OMstnCEq5lgC4GDdYZsCXChl9a+YhjjQsJgG61Y5RKuae9D5CClR+KTl4yeQYR3szwkk49t3eFfi+Ba/7Vdz9BDL3XNJabC6nr8JOOnP7ecTJ7liMHS/B4aVNuy0ucFfYCASagcfV/SHpxe55t5v3VnZ+wCqX8QrCWICRU3ieGEMydgml4s2Iz3s/GN7J2oUou5AlvP1ijM2uD4ltQZ17QInyJ2uLa9vZaPF6fjujbK7yvlT7bZ5Mi6oovrZ03iWGhI5R5mVMPxE/23u2EP7U2mqeVqapHgG8Cg6dzEvZqyAVZhq76VgjjRlrLdz6oNlyte4hgAA4ofqqa1kBRJcpDc9Kb4kyJSlksMy/rDksuxehJBAozAnCCSlJluVeEep3Z8ItDYUqYNIs1CmAPyJwG/DDHGN2mWgDxeFgwYc2bMkmAI2iGoMMN51idaLQVHrCBu6Ukpj4r3dHfg1Y3JS4dWZcDyB95wugkgAYfU1hyYlgNdPfCHJiNYU3nO8DkPEryHWCW2b4m/cvHhpBhaEyZaaXlEEnJipj2AELbODkz5nypwH9Sskj1iI+a5NzZIlygjBS/ErdoPWJ58JHP0DwS0zlKNfmUXO7E+UWdn7K+MsApN0aY/eFA0iyntaXbBT5Fj/TUrAXgCTkwJLb6iNzLeQipoMHx/mKX4inJZCUyylKPlajuPE4FMRjuzjzyptcydCGArlrDm2R8QT7MZ0rqzu3id1evlBZlpCQwrShOHKMnTOT14DSOSzF6j20cG6tyo1nxlGoBO+MgaQkiqlPuaMh+kJKRV2opN4pTvuJbwk4u9WFTSCWdV5agu6UhxStbvhJprWMnSg5AqH5GleEM2VgAm6z0S2NGADiuEcNKmb8yUAWCXXnrwq4pArWoOznideOfGHFSQBVdS9AKMFEOOhgcxaRJqPElTXq1Cn5BmhCN1zmHVYSdnkMklTM90N/VU5YBst0MzheSSiigAClsbrV4kdccY6sqQEqAuku+83Qqo4tjvgaLaLxUpJSn9ufGufeONpeySkbScJvHF6tgQSGI4esGdSV3SWBD1qK4gc462lYAfEln+YgUKhmQMCdW6QZUyVNQGU91qjEDViK7440RaiPmEG2zimWXZ3A7v5CCbHt6QCFGpIbiCQYQ2gFAJDO1TyUA/RoDJlKABcNfd9M24uB1hNA0pzD3XpVKLKVgGZt2PoYQU/5dbOFdwxP1h0zWB0cEc6gd45SpwafuPPCIqAA/BNcRdpOxKeUgkVNesCs4FW1cZYn7w8JeQSKA8qGFyCFAEu4x56Q9xFUmmyCUeXLLHQDvUxPFoUpRSQA1KcKRRQoEKAFaDiCWjVss4lm+T4gKAYPgDvMNDuynZNI1mjUaUW8QsYgAOOQNYdS1y8GZRBP/ACPnC6lEJrUhLVz1rBLJgRgAejRIRsoXIstIRTIZ53iST5wtbZF9RL0ag7n3ugkyc5cVdmrq8IzbcpyA3hoDi1YVrTykCXM120BFIYWaADE4/SFErdVTmSTrDMgkrDccNIlITiVUUAAEgYN93ja5d5SWwz3AUfnGSkFSlUDAOX9I7Qg0GD9hviIqOjVrQsypyyXuoGKj+1I3an6QHaNrvlKEEIQmiQfM7zmYJbrXeAly3uA1OF45kmB2exXEOQCVLB1ZKQVEDyhra5KeBW6cl+KY2jOd2UUpG11y1i4SLuT4EHzeJNrVcCUj5lVVwH3jgzro8Tla6ncnJ9/vKObubXMe5jtTeVX21+JFzkspjT5qBukRZNSCa5/zBlrADED3hzhdKCQVRKSnySukIv6I1oIxBrA0JOeGkcfKI6QjM+/pCWokczX+VNMsYyM/OewIyEop+pGkH1hywj9T/wCv+pjIyIRyui+ZKEe+QgM3PgP+6fqesbjIk7q2krMP1x/kn/uBFe0msajIV/yqCXhdTapL18JNdRgeMQZNLQtqV9IyMhrPlKjZwVQtZeUCam4fIxLsR8C//wBBGRkcz5SuYr8v5B/gPON2MUPH6RkZEf3UiO2PH/1E4nxDnGRkcfmHsnH5SurD8x/yH/aCbTPiV7yjIyIz8wSDhSFYnnA7b/pn/d5CMjItdwkaibPH6aOHqYkSzQc43GRM3kpByurLiYp7L/dy843GQj+EqoI/0l/5ekatR8B/yjIyIVw7JSWohUVR8yOB8o3GRC9Odwp0mtqU9ajHgI7B/wD6Dw9IyMiy1RhLTzhDcr5kcTGRkIkXZDhPM89YnzzQbzGRkcOVyNLwjIyMiRKv/9k="/>
          <p:cNvSpPr>
            <a:spLocks noChangeAspect="1" noChangeArrowheads="1"/>
          </p:cNvSpPr>
          <p:nvPr/>
        </p:nvSpPr>
        <p:spPr bwMode="auto">
          <a:xfrm>
            <a:off x="215900" y="-1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914400"/>
            <a:ext cx="7716837" cy="3276600"/>
          </a:xfrm>
        </p:spPr>
        <p:txBody>
          <a:bodyPr/>
          <a:lstStyle/>
          <a:p>
            <a:r>
              <a:rPr lang="en-US" dirty="0" smtClean="0"/>
              <a:t>Ten public workshops</a:t>
            </a:r>
          </a:p>
          <a:p>
            <a:pPr lvl="1"/>
            <a:r>
              <a:rPr lang="en-US" dirty="0" smtClean="0"/>
              <a:t>Statewide</a:t>
            </a:r>
          </a:p>
          <a:p>
            <a:pPr lvl="1"/>
            <a:r>
              <a:rPr lang="en-US" dirty="0" smtClean="0"/>
              <a:t>September through October 2013</a:t>
            </a:r>
          </a:p>
          <a:p>
            <a:pPr lvl="1"/>
            <a:r>
              <a:rPr lang="en-US" dirty="0" smtClean="0"/>
              <a:t>Purpose: Solicit input and ideas from the public on the future of State Parks</a:t>
            </a:r>
          </a:p>
          <a:p>
            <a:pPr lvl="1"/>
            <a:r>
              <a:rPr lang="en-US" dirty="0" smtClean="0"/>
              <a:t>Attended by over 400 members of the public </a:t>
            </a:r>
          </a:p>
          <a:p>
            <a:pPr lvl="1"/>
            <a:endParaRPr lang="en-US" dirty="0"/>
          </a:p>
        </p:txBody>
      </p:sp>
      <p:pic>
        <p:nvPicPr>
          <p:cNvPr id="11" name="Picture 1" descr="L:\HungryVall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175107"/>
            <a:ext cx="9004300" cy="264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52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Words>333</Words>
  <Application>Microsoft Office PowerPoint</Application>
  <PresentationFormat>On-screen Show (4:3)</PresentationFormat>
  <Paragraphs>68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1_Default Design</vt:lpstr>
      <vt:lpstr>PowerPoint Presentation</vt:lpstr>
      <vt:lpstr>Staff Survey</vt:lpstr>
      <vt:lpstr>Staff Survey Results - Overview</vt:lpstr>
      <vt:lpstr>Staff Survey Results - Finance</vt:lpstr>
      <vt:lpstr>Staff Survey Results - Personnel</vt:lpstr>
      <vt:lpstr>Staff Focus Groups</vt:lpstr>
      <vt:lpstr>Staff Focus Groups – Common Themes</vt:lpstr>
      <vt:lpstr>Staff Focus Groups – Common Themes </vt:lpstr>
      <vt:lpstr>Public Workshops</vt:lpstr>
      <vt:lpstr>Public Workshops – Organizing Themes</vt:lpstr>
      <vt:lpstr>Public Workshops - Input</vt:lpstr>
      <vt:lpstr>Public Workshops - Input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